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93 8961,'-5'0'1736,"1"0"214,4 0-1905,6 0 89,22 0 12,29-3-68,-9 0 0,5-2-257,13-1 0,4-1 179,13-1 0,4-1-429,-22 3 0,2 1 0,1 0 444,5-1 0,2 1 1,2 0-1,4 1 0,3 1 0,0 0-12,3 1 1,1 0 0,0 0-4,0 1 0,-1 0 0,0 0-19,-2 1 0,-2 0 1,-1 0 18,-7 0 0,-2-1 0,-2 2-337,21 2 1,-5 1-493,-15 1 1,-6 3-573,31 13-819,-36 5 2220,-30-4 0,-19-8 0,-12-6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13039,'-2'50'156,"-1"0"1,-2 42-122,4-28-13,0-5 34,1-5-56,0-8-673,0-11-1534,0-10 2207,1-14 0,0-5 0,0-6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95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0 11526,'-1'82'370,"5"-4"-370,4-19-560,6-1-3687,2-7 4247,4-14 0,-9-17 0,0-11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3.47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663 16 9845,'0'-9'1670,"0"2"-1020,0 7-23,-78 26 24,23 17-1157,-6-4 0,-1 9 651,20 6 1,7 6 95,-2 11 0,2 4-185,2 10 0,2 3-306,11-25 0,1 2 1,2 1 290,0 4 0,1 1 1,1 1-9,1 2 1,2 0-1,0 2 0,1 1 1,1 2 0,2-1-578,2 3 1,2 0 0,0 0 543,0 2 0,1 0 0,2-1 30,3-1 0,3 0 0,1-1-297,2-2 1,0-2 0,4-1 247,2-7 1,3-3-1,3-2-273,13 21 1,7-6-1428,3-15 0,7-8-35,6-12 1,7-10 1753,10-10 0,-1-8 0,12-1 0,-6-14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4.1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458 57 14171,'-6'-31'280,"17"5"-213,23 39-67,24 11 11,14 24-505,-30-17 0,0 4 494,3 8 0,-1 4 0,1 7 0,-1 4-28,-1 6 0,-2 4 72,-3 5 1,-4 2-451,-1 2 0,-5 1 406,-5 2 0,-4 1-1404,-6 0 1,-3 0 1431,-2-1 0,-5 0 6,-13-2 0,-6 0-962,-3-2 1,-6-2 988,-14-2 1,-8-2-171,-6-1 1,-4-2 170,-6-2 0,-3-2-62,-4-1 0,-2-3 0,0-4 0,0-3-450,2-6 1,2-3 6,5-8 1,3-4-539,9-6 1,3-5-1029,-24 3 2009,29-12 0,23-10 0,14-1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3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208 203 14933,'15'-51'605,"-1"0"0,9-33-337,-24 75-110,-2 4-136,-5 2-22,-7 3-45,-8 3 12,-10 12 22,-5 9-1,0 15 1,5 4-11,6-2-1,8 0-22,7-6 23,5-1 10,5-6-10,2-2 22,4-4-22,8-3 10,8-2-10,11-2 0,5-1-113,6-2-246,2 1 79,-2 0-45,-6 1 246,-7 2-34,-10 0 112,-6 3 12,-8 0 11,-2 1-690,-6 4 736,-14 0-13,-9 0-22,-17-2 23,-1-6 11,0-5-23,6-6-22,9-4-464,5-1-1688,13-7-727,5-6 2879,25-11 0,-12 9 0,10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5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108 10 10541,'0'-6'2846,"0"2"-2152,0 4-571,-37 37-89,20-4 22,-25 34-34,33-14-33,7-3 45,2-4-23,9-9 34,4-7-45,15-11 0,2-8 100,8-7 35,4-12 89,-1-16 225,-1-15 99,-8-14-212,-9 1 191,-8 7-179,-7 13-348,-5 16 0,-2 9-157,-1 10 157,-5 17 22,-9 14-22,-9 18 67,-5 5-67,0-5 0,7-8-11,7-12-45,4-10 56,6-12 45,2-6 67,2-4-34,19-22-66,6-12-1,23-27-11,3-3 33,1 6-33,-5 11-78,-11 18-79,-10 13-224,-4 11 281,-10 19 9,1 5 13,-10 14 0,0 2 55,-3-3 23,-1-3-11,-4-8 22,0-7 0,-1-8 57,3-3 44,1-3 0,2 0-112,0-11-11,0-10-11,3-15-102,9-4-78,12-4 23,-1 22-370,3 3 437,-14 23-11,0 12 89,-4 8-22,1 11-112,-2-3-583,10 5-44,-2-16-1099,7-1-772,-7-16 2666,-5-4 0,-3 0 0,-6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7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45 10563,'72'-24'-1408,"-33"5"0,-6 18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 14989,'13'-7'134,"11"2"-134,25 5-516,7 0-1075,-1 0-817,-6 0-1895,-11 1 4303,-13-1 0,-12 2 0,-9-2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 10013,'-11'2'740,"3"-1"-672,8-1 458,0 0-470,29 23-112,5-18-482,31 18-2028,0-23 2566,-2-11 0,-27 8 0,-10-8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495 1 12277,'23'52'205,"0"-1"1,1-1-1,4-8-205,34-1-22,-10 5 22,-22 3 56,-14 10 145,-39-7 1,-15 2-191,3-9 0,-6 0-531,-29 22 0,-9-2-578,5-14 0,-1-3 1098,-6 3 0,4-3 0,31-19 0,3-3 0,-28 15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238 48 13891,'-90'-34'537,"15"20"-537,57 45 23,0 27-1,0 24-22,6 9 22,6 0-22,5-6 0,11-16 34,8-11-34,15-21 0,10-16-45,3-13 45,3-22 11,-3-12-11,-5-20 0,-11-12 56,-14-7-44,-9-2-12,-12 2 22,-12 5-22,-7 13 0,-11 14-67,1 17 22,-2 9-380,1 20-965,2 10-459,7 18-213,12 6 2062,7-2 0,7-20 0,0-10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409 19 11481,'0'-10'863,"0"1"-829,0 9 145,0 0-123,39 34-56,-7-2 0,29 36-592,-23-3 648,-16 10-33,-9 11-23,-18 6 11,-7-43 0,-4-1 17,-6 1 0,-5-3-23,-7 0 1,-5-2-6,-4-2 0,-2-2-1404,-1-4 1,-3-3 2,1-4 1,0-4 1249,-44 10 1,41-18-1,14-12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 9319,'0'-4'773,"0"2"-751,0 2-772,6 2 750,3 5 0,-1-3 0,0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7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0 12938,'0'26'650,"0"8"-437,0 12 67,-7 8-179,-3 0 0,-10 2-23,0-7 23,-3-4 44,2-9-111,2-10 89,4-8 192,6-8 32,4-5 34,4-4-157,1-1-124,5 0-66,17-8-12,19-7-22,26-11-227,16-3 227,10 1-11,1 6-370,-8 7-3496,2 9 594,-40 10 3283,-6 7 0,-36-1 0,-6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0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26 10036,'-7'-14'2376,"2"3"-2175,5 11 146,0 0 1,-11 46-236,8-2-67,-8 43-11,11-17-1,8 0 23,5-8-56,8-3-471,3-13-1176,1-9-806,3-18 2453,6-9 0,-17-8 0,-1-2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4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486 134 11593,'-58'-33'463,"1"0"0,2 3 1,4 8-173,-12 19-100,3 6-112,7 13-46,10 11-10,16 19-23,13 6 11,10 5 0,21-5 56,12-9-67,23-14-22,11-14-45,5-9-57,-2-14 113,-4-13 11,-10-13 11,-7-16-1293,-12-4 1293,-10-3 224,-9 6 213,-8 12 101,-5 12-201,-1 15-348,0 7 0,-3 30 23,-2 22-23,-4 42 0,6-32 0,1 1 449,-1 5 1,0 1-433,3 1 0,0 0-17,0-4 0,0-1 0,3-3 0,1-2 0,5 43 0,7-13-583,1-15-1568,2-15-1771,-2-11 3922,-6-16 0,-4-13 0,-6-9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13 9610,'0'-5'1524,"0"1"-650,0 4-773,0-3-90,-2 16 45,-4-1-56,-4 18 90,-4-4-56,2-1-23,0-3 34,1-3-1,5-4-44,0-5 34,4-5 0,1-2 78,1-3-68,18 0 46,8-3-90,20-2 0,2-1-45,-4 1 45,-9 2 0,-6 3-11,-5 0 0,-9 4 22,-4 6-22,-8 5 11,-3 5 0,-4 1 0,-8-2-247,-8 0-1747,-24-6 100,12-5 1894,-5-4 0,25-4 0,8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0 163 1488,'56'-45'0,"0"0"0,-11 9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4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376 45 9980,'-5'0'1748,"1"0"-807,4 0-706,40-20-179,-20 15 12,33-14-35,-27 19-33,1 14 0,1 9-33,1 23 33,-7 16 56,-8 16-23,-7 15-303,-11-39 1,-4 0 286,-6 5 0,-4 0-424,-8 4 1,-7-1 406,-7 3 0,-4-1-241,-6 2 0,-2 0-975,-3-2 0,-1-1 1216,-4 1 0,4-6 0,-9 10 0,14-19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0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68 493 12053,'0'45'202,"0"7"-34,0 16-135,0 14 46,0 13-1185,-1-44 0,-2 1 1117,-1 2 0,-1 1 17,-1-2 0,-1 0 184,-1-2 1,1 0-213,-6 44 45,6-8 11,2-9-67,4-10 11,1-12 0,0-9 440,0-10-440,5-6 0,6-3 67,11-2-67,8 1 22,10-3-22,9-2 0,7-2-11,10-2 11,6-2-22,7-2 10,7-3 1170,2-1-1169,7-1-34,1-2-420,-46-3 1,1-1 458,1 0 1,1-1 5,2 1 0,1 0 0,2-1 0,1 0 22,2-1 1,1 1-18,1-1 1,0-1-12,-1 0 1,1 0-1521,-1 0 0,0 0 1414,-3 0 0,-1 0 101,0 0 0,0 0-254,-1 0 1,-1 0 124,0 0 0,1 0 27,-1 0 1,-1 0-90,1 0 1,-2 0 83,0 1 0,-2 1-38,46 3 44,-38 3 0,-2 2 33,25 4 79,12 7-33,-33-10 33,0-3 0,13-1 0,14-4 394,-36-2 0,3 0-383,7 0 0,4-2 1273,5 1 0,3 0-1284,3 0 0,3 0-743,2 0 1,2-1 775,1 1 1,1 0-12,1-1 1,1 0-426,0 1 1,0 0 430,0 0 0,-1 0 16,-1 2 1,-1 0-45,-1 1 0,-1 0 11,-3 2 1,0 1-410,0-2 1,1 0 408,-1 0 1,1 0 16,4-1 0,1-2-28,1 0 0,1 0 0,3 1 0,0-1 0,2 0 0,0 0 23,1 0 1,4 1-35,-8 1 0,6 1 0,-4 1 126,-19-2 1,-4 1 0,3 0-102,20 1 1,3 1 0,-5 0-15,5 0 0,-4 0 0,-1 0 0,1-1-11,-2 0 0,1-2 16,-2 2 1,1-2 189,-1 0 1,6-1-174,-9 0 1,5-1-1,-3-1-37,-18 1 0,-4-1 0,3 1-42,19-1 1,3 0 0,-5 0 56,5 0 0,-4 0 11,4 0 0,0 0 6,-2 0 0,1 0-17,1 0 0,0 0 0,-2 0 0,4 0 11,-7 0 0,5 0 1,-3 0-12,-19 0 0,-3 0 0,4 0 0,18 0 0,4 0 0,-4 0-28,8 0 0,-5 0 28,3 0 0,0 0 0,-1 0 0,-1 0-17,-1 0 0,0 0 161,-5 0 0,2 0-144,-14-1 0,4-1 0,-5 1-11,6-1 0,-3 0 164,16-2 0,-6 0-141,4-2-12,-19-1 250,-10 1-250,-8-2 1268,-4 0-1268,1-2 269,-1 0-235,4-2-34,2 1-11,2 0-34,2 0 1074,1 1-1175,-2-1 222,-1 0-143,-7 3 22,-1-3 0,-3 5 45,3-4 0,5 4 0,11-3 0,7 3 0,14 2 0,1 1-33,6 1 33,-5-2 0,-8-1-23,15-3 23,-32 1-44,10 0-46,-37 0 68,-8 1-35,-8-2 57,1-1-11,-3-4 11,5-2 0,2-2 0,2 1 0,2-6 23,2 1-23,-3-4-3392,-3-2 3448,-3-1-56,-7-4 112,-4-5-79,-7-5 57,-2-7 123,-2-10-168,0-8 11,0-9 39,-3 17 0,-1-3 51,-1-30-90,1 31 0,-2 3 3056,0-15-2921,0 6-158,1 4 79,2 3 12,1-2-101,1-24-23,0 18 11,1-15-11,0 27 335,0 3-335,-2 1 0,-2 4-11,-5 4-45,-13-10 56,0 18-11,-6-6 11,4 21 0,5 3 0,-1 2 33,6 1-66,1 1 33,1 3 0,-3 0 0,-2 4-35,-7 0 35,-4 5 0,-7-2 46,-5 2-69,-4 0 23,-7 1-23,-29 1-3334,14 0 3357,-22 0 0,29 0 11,0 0-57,2 0 46,-4 0 0,-4 0-2268,-6 0 2268,-5-2 0,-3 0 0,-2-1-38,-3 2-8,-6-1 58,-6 2-221,43 0 1,-1 0 208,-3 3 0,-1 1 0,-2-1 0,-2 2 932,-1 1 0,-1 2-944,-1-2 1,-1 0 22,-1 1 1,0-1 1135,-2 0 1,0-1-1148,0 0 0,1 0 0,0-1 0,1 0-6,3-1 1,1 0 5,4-1 0,2 1 0,4 0 0,2 0 0,-43 0-34,6 1-10,1-2 44,-4-1 0,-6 0 0,45-1 0,-2 0-17,-3 1 0,-1 0 17,-6 0 0,-3 1 11,-3 1 0,-2 2-5,-5 0 0,-2 1-12,-2 1 0,1 0-16,3 0 0,2 1 22,3-1 0,1 0 11,7-1 0,1-1-11,6 0 0,1-2 0,4 0 0,1-1 22,-39-1 12,7-1-68,10 0 34,6-7-269,5 0 303,4-6 793,-2 3-839,1 3-10,-9 0 22,-9 4-2794,-13-1 2794,-9 3 0,45 1 0,1-1-208,0 1 0,1 0 253,-47 0 34,8 0-79,4 0 0,1 1 0,1 3 0,24-1 0,0 1-22,-30 0 33,31 0 0,2-2-33,-17-2 22,-3 0 0,3 0-53,-5 0 53,-3 0 17,20-2 0,-1 0-17,-33-2 0,34 1 0,2 0 2427,-20-3-2427,0 2-12,6 1 1253,-1 0-1241,4 0 28,21 0 0,-1 0-39,-26-3 5,26 3 1,0 0 5,-23-1 0,-4 0-56,-4 0 148,-1 0-70,0 3-3094,3-1 3072,2 2-22,1 0 200,0 0-155,-1 0-23,-1 0 0,2 0 0,5 0 2,4 0-2,9 0 0,7 0 0,6 0 45,3 0 110,1 0-155,0 0 3282,1 0-3226,-5 0 131,-1 0-187,-5 0 0,1 0 0,-2 0 0,5 0 0,2 0-11,4 0 33,5 0-44,4 0 22,4 0 0,3 0 0,1 0 0,-2 0 0,2 0 11,-3 0-11,2 0-11,-1 0 11,2-1 0,2-1-23,0-1 23,-2 1 0,1-1 0,-4 3 23,2-3-46,-7 3 46,-1-3-12,-5 3-11,-4-2-34,-29 2 57,15 0-23,-19 0-23,28 0 23,4 0 0,3 0 23,3 0-23,1 0 0,2 0-23,-3 0 46,-1 0-46,-7 0 23,-7 2 0,-11 2-11,-9 4 11,-12 2-228,-2 1 228,0-1 56,8-4-101,6 2 45,8-6 0,5 1 0,6-3 0,6 0 0,6 0 34,5 0-34,-4 0-11,13 0 239,-5 0-228,14 0 0,0 0 0,3 0 22,-1 0 23,3 0-101,-9 0 56,9 0 34,-7 0-34,10 0 0,-2 0-34,0 0 45,-1 0-11,-2 1 23,-15 7-57,7-1 34,-15 5 0,8-4 0,-1 0 56,0 0-101,4-1 45,1 0 0,1-2-11,4 0 11,1-2 0,3 0-34,2 0 102,-3 1-102,0-1 34,-1 1 0,2 0-11,1-1 11,4 0 0,2-3 0,2 2 56,0-2-56,3 0 0,-2 0 0,1 0-56,-1 0 56,-4 0 0,-3 0-23,-4 0 68,-1 0-67,-1 1 22,1 2 0,-2 2-23,-3 0 23,0 0 0,-4-4 23,1 1-1,-1-1-44,0 0 22,4 0 0,-1-1 0,5 0 0,2 0 0,2 0-34,3 0 90,-3 0-78,-2 3 22,-9 2 0,-7 4 11,-12 2-11,-4 4 0,1-2-45,5-1 101,5-1-56,6-1 0,3-1 0,3-1-22,10-1 22,3-3 0,10-1 0,0 2 67,1-1-78,3-1 11,-3 0 0,2-3-45,-2 3 45,-2-3 0,3 3 0,-3-3 56,1 3-101,-2-3 45,-8 6 0,7-5 0,-6 5 0,11-4 34,-1-1-1,3 1-77,1-2-24,1 1 57,0 2-426,0 2-1288,0 3 1725,3-4 0,-3 0 0,3-4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223 263 9476,'-40'-55'608,"0"0"1,3 5 0,9 9 277,19 21 54,1 5-547,3 5 100,1 3 145,1 2-515,0 1 102,1 3-225,-1 1-281,3 0 136,-1 11 145,-1 10 78,-1 21 23,-3 9-123,-2 7 22,1-1-594,-1-5-739,5-3-718,0-7-302,3-12 2353,0-12 0,0-11 0,0-7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30 13969,'13'-16'202,"19"3"-202,50 23 0,9 4 22,6 10-752,-10 5 719,-12 2-45,-17 5 193,-21-1-115,-18 3-22,-12 2 79,-24 1-57,-19 4 112,-29-1-122,-21-2-170,38-23 0,0-2 247,-47 12-89,11-10-22,21-10-140,20-4-1306,18-5-964,13-10 2432,8-5 0,4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13409,'-6'36'347,"1"1"-313,2 6 56,2-2-46,2-1-44,13-7 124,7-9 10,16-9 79,5-9-169,6-5-10,1-15 156,-1-7-111,-6-17-79,-8-6 22,-8-5-11,-9-3 68,-10 5-79,-2 5 0,-5 12 57,-7 10-57,-14 10-57,-14 6 57,-19 4 0,-2 0-23,0 5-145,15 1-56,15 5 191,14-1-113,8 2 146,11 2 0,12 4-509,17 2 565,16-2-73,12-2 17,5-5 56,2-5-56,-7 0 0,-10 2-112,-13 1-3289,-12 6 3301,-13 0 332,-8 7-232,-7 3 23,-16 4 21,-9 1-44,-19-1 0,-7-5 3359,-4-7-3662,-1-6-717,-1-6-391,-2-4-371,-2-8 1782,2-10 0,25 6 0,8-5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 10316,'-9'-3'717,"3"0"-739,6 3-650,0 0-774,39 17 1446,5 0 0,4 3 0,-15-7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26 9308,'-61'4'582,"0"0"1,-36 4 504,67-5-471,17 0-548,9-2-35,8 1 102,23 1-12,23 0 56,41 3-506,-32-2 1,3-1 370,12 2 1,3 0-618,13 0 0,3-1 588,-24-1 0,3 0 0,1-1 7,7 0 1,2 0-1,2-1-11,7 0 0,3 0 1,0 0-12,5 0 0,0-1 0,2-1-462,-24-1 0,1-1 0,0 0 0,0 0 462,-1-1 0,0 1 0,0-1 0,-1-1 0,21-2 0,-2-1 0,-2 0 3,-7 0 1,-3 0 0,-2 1-170,-10 2 0,-3 0 1,-3 0 154,13-1 0,-7 1-219,-17 3 0,-7 0-2290,11 0 1209,-33 2 854,-17 0 457,-33 6 0,18-5 0,-17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0 10473,'3'0'1479,"0"0"-728,-3 0-706,-4 91-12,3-39 62,-2 10 1,1 3-40,2 2 22,0-5-78,5-5-1131,-3-9-528,2-10-1893,-2-10 3552,-4-10 0,2-9 0,-1-6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2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12591,'99'-3'369,"-1"0"-245,-15 1-124,-7 1 0,-10-4 112,-16 0 168,-7-4 124,-21 3 55,-6-1-23,-13 5-278,-3 1-1,-4 1-124,-11 0-66,-9 2-23,-12 9 56,-2 8-101,2 12-1,8 5 46,9 4 0,11 0-22,5-3-68,3-7-89,12-8 235,8-10 191,16-7-158,7-10-33,3-14 135,-1-9 10,0-32 91,-18 17-12,-3-10 23,-19 29-102,-3 8-55,-2 9-90,0 3-202,0 3 68,0 7 134,-2 8-34,-5 7 34,-2 6-45,1-3-22,2-3 45,5-7-1,1-4-21,0-6 44,1-2-3157,6-2 3168,6 0-11,7-2 90,4-8-34,1-2-112,1-6 56,-5 5-157,-1 7 3482,-3 3-3561,-3 8-11,1 7 191,-2 9-224,3 5 34,0 1-381,3-5-472,5-3-626,2-7 1725,6-5 0,-15-5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3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126 280 15079,'2'-62'-248,"-6"30"248,-6 64 113,-8 28-57,-1 15-33,-2 5-23,7-2 0,0-10 56,8-11-45,0-13-11,5-12 179,-2-14-123,2-9 325,-1-8-236,0-4-3469,-1-14 3514,1-14-836,1-23 646,1-18-67,15-15 72,-3 37 1,4 0-18,6-3 1,4 2 0,2 1 0,2 2 0,29-30-374,-10 24 206,-11 25-224,-11 17 134,-9 14 2758,-1 18-2702,-3 14 618,-4 16-696,-5 7 268,-3-1-3196,-2-2 3096,-3-8-942,-7-8 1110,-6-8-45,-10-9 11,-3-8-11,-1-7 246,0-5 2669,5-5-2713,3-7 414,5-6 1128,4-5-1352,6 4-302,3 4-90,2 8-90,1 3-358,1 3 448,0 8-23,0 11 79,1 13-89,10 7 33,5 0 0,13-4-11,6-7-269,8-7-807,9-5-292,9-8-4066,34-4 5445,-24-5 0,-4 0 0,-42-2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4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337 581 13207,'-51'-29'314,"0"1"0,-35-17-303,52 45-33,3 10-79,2 9 101,5 15-45,7 8-45,8-1 90,5-3-44,4-7 100,9-8 190,7-8-89,32-7 44,-5-6-145,18-11 34,-17-8-79,-5-12 79,-6-2-3326,-10 1 3382,-8 4-1396,-7 12 1317,-5 2-134,-3 12-225,0 0 214,-2 10-23,-1 7 2729,1 12-2672,-1 3 66,3-1 2183,0-5-2228,6-4 23,2-9 56,6-5 0,1-5 11,3-3 45,4 0-112,4-10 203,3-5-91,-1-11-11,-4 0 235,-7 4-336,-6 7 0,-7 8-45,-3 4-157,-1 3 90,0 4 112,-4 10 67,-5 6-55,-4 6-12,-2-4 0,5-8 44,5-4 68,3-7 303,2-2-415,7-9 0,8-9-11,12-9-1,5-3-133,11 1 22,-16 14 44,4 3-223,-20 11 21,0 3-122,-3 9 89,-1 3 281,0 9-113,3-1 79,-2-6 112,2-4-45,-6-9 101,1-4 22,-1 0 112,4 0-235,1-10 112,21-22-112,-4-5 0,19-22 0,-8 4 22,5-10-33,0-11 11,-1-4 0,-7 1 449,-10 10-427,-11 12 113,-8 14 10,-6 10-145,-10 12 0,-8 10-101,-16 5 57,-10 20-136,-8 21 180,13 13 0,2 7-23,11-9 1,2 2-262,-6 18 0,6 0 262,9 23 22,10-7-297,6-11 275,0-10 123,4-18-101,0-10 23,3-15 156,-1-9 763,0-6-741,2-3 170,5-10-181,5-11-145,11-17-45,7-11 0,5-6 0,3 5-67,-1 4 67,-3 16-112,-6 9 11,-7 14-381,-4 4 67,-6 7-212,-4 11 22,-5 6 347,-3 11-168,-4-2 191,-4 1 112,-7-4 56,-7-4 67,-9-6 33,-5-7 12,0-6 123,2-2-89,3-4 335,9-7 382,4-1-460,8-5-168,2 4-168,3 7-392,0 1 280,0 3-11,0 12 123,0 8 45,4 16-23,7 1-22,6-4 67,10-6-67,6-8-190,8-5-1099,6-6-964,5-3 2253,1-4 0,-23-1 0,-9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0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58 8905,'0'7'996,"0"-1"-772,0-6 236,0 0-90,72 7 190,-3-6-415,1 4 1,5-3-769,-9-5 0,-1-2 757,8 0 1,1-2-135,4-2 0,1-1 0,4 0 0,0 1-23,-1 1 1,0 1-287,-3 3 1,-2 0-449,-9 1 1,-2 2-1346,-10 1 1,-4 0 2101,20 0 0,-34 0 0,-22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13745,'47'-16'258,"24"3"-258,-16 12 0,5 2 0,12-1 0,2 0-1036,4 2 1,2 2-13,2 0 0,0 2-1003,-6 1 1,-1 2 2050,-9 0 0,-5 0 0,8 1 0,-27-3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42 12770,'73'-11'97,"0"-1"0,2 2 0,1 3-75,-5 5 1,1 3-1411,5-2 1,0 2 1375,-1-2 1,0 2-639,-3-1 0,-2 1-1738,-8 3 0,-3 1 2388,35 5 0,-45 1 0,-23-4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2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13678,'66'-8'56,"-1"0"0,3 0 0,-1 2-56,-9 1 0,1 2-351,6-1 1,2 2-177,2 1 0,0 0-1157,1 0 1,-2 1 1683,-1 0 0,-6 0 0,9 0 0,-21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5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1450 8019,'-12'-12'2095,"2"2"-1388,10 10 424,-5-73-335,2 46-34,-4-54-90,4 68-415,0 7-234,0 3-23,1 3-11,1 4-124,4 21 202,13 22-67,14 37 0,-6-33 0,2 2-312,3 7 1,3 0 277,0 0 1,2-1 33,0-1 0,1-3 0,-2-4 0,1-2 28,-3-4 0,-1-3 6,25 28-84,-8-14 50,-6-18 45,-8-15-1,-5-12 136,-6-11-147,-5-28-5,-10-24 0,-3-12-73,-1-2 1,-1-5-169,-2 2 0,-3-7 0,0 2 209,-1 5 1,-1 2-1,-1-1-19,-1-2 1,-1 0 0,0 1 22,-1 1 0,-1 1 0,0 1 0,-4-26 0,-1 2 5,-1 9 1,0 2 27,1 8 1,-1 3-45,0 6 0,0 2 11,3 5 0,0 2-40,-11-41 18,7 12 22,6 12 0,5 15-101,5 12 45,1 14-11,11 12 33,16 9 34,25 6-78,29 2 72,-28-1 1,3 2 304,12 0 1,5 2-289,14-1 0,5 1-513,-22 0 0,3-1 0,1 1 502,11 0 0,2-1 0,2 1 0,8-1 0,2 1 0,1 0-587,-21-1 1,2-1-1,0 1 1,1 1 583,2-1 0,1 1 0,1 1 1,-1-1-4,1 0 0,1 1 1,-1-1-1,1 1-25,1 1 0,0 1 1,1 0-1,-1-1 17,1 1 0,-1-1 0,1 1 0,0 0-152,2 1 1,0 0 0,1-1 0,0 1 86,1 0 1,1-1-1,0 0 1,1 0 58,3 0 0,1 0 1,0 0-1,1-1 20,-17 0 0,1-1 0,1 1 0,0-1 0,1 0-365,4 0 0,0-1 0,0 0 0,2 0 0,1 0 365,-11 0 0,2-1 0,0 1 0,0-1 0,2 0 0,-1 0-174,6 0 0,0 0 0,1-1 1,0 1-1,2-1 0,0 1 214,-9-1 0,2 0 0,0 0 0,0 0 1,1 0-1,1 0 0,0 0-114,3 0 0,1 0 0,1 0 0,0-1 0,0 1 0,1 0 1,0-1 73,3 1 0,0 0 0,1 0 0,0 0 0,1 0 0,-1 0 0,1-1-8,-12 1 1,1-1 0,0 1 0,-1-1 0,1 1 0,0-1 0,0 0 0,0 1 8,0-1 1,-3 1-1,1-1 1,0 1-1,0-1 1,3 0-1,2 1 1,2-1-7,-8 0 1,3 0 0,2 1 0,2-1 0,2 0 0,0 0 0,-1 0 0,0 0 0,-2 0 0,-2 0 0,-3 0 4,11 1 0,-2-1 0,-3 0 0,-2 0 0,0 0 0,2-1 0,1 1 0,4 0 10,-6 0 0,2 0 0,4 0 0,0 0 0,1 0 0,0 0 0,-2 0 0,-2 0 0,-4 0 1,-4 0-11,7 0 0,-3 0 0,-4 0 0,-2 0 0,-1 0 0,-1 0 0,2 0 0,11 0 0,-1 0 0,-1 0 0,0 0 0,0 0 0,-2 0 3,-3 1 1,-1-1 0,0 0-1,-1 0 1,-1 0 0,0 1 2,11 0 1,0 1 0,-2-1 0,0 1 0,-1 1 6,-7-1 0,-1 0 1,-1 0-1,2 1 1,1 1-14,-4 0 0,3 1 0,1 1 0,-1 0 0,-2 0 0,-6-1-20,11 2 0,-7-1 1,0 0-1,1 2-151,11 0 0,4 0 0,-5 1 0,-13 1-793,5 4 1,-14 1-1507,18 15 2470,-51 0 0,-31-13 0,-12-6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12927,'1'58'538,"3"1"-538,7 4 0,3 0 67,6-6-67,0-6-224,1-11-661,2-12-527,3-13-470,0-8 1882,4-14 0,-14 5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23 13936,'-12'-14'-79,"2"5"79,10 25 23,0 9 21,0 15-21,0 3-23,0 0-1255,0 13-773,0-19-1424,0 2 3452,6-26 0,-5-7 0,5-6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56 175 12490,'-31'-25'-56,"7"6"112,24 19-56,8 0 224,9-5-213,10-1 213,5-7 11,-2-6-123,-2 0 315,-4-4-371,-5 4 78,-3 6 135,-8 4-269,-2 6 0,-5 2-11,-1 17 11,0 14 168,0 23-168,0 11 0,-1 3 100,-1-3-44,1-3-3425,-1-10 3369,2-5-67,5-11-258,5-11-986,7-9-695,9-8-2028,3-4 4034,5-13 0,-15 7 0,-3-7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67 11661,'-19'50'229,"0"-1"1,-10 39-174,26-44 34,6-8-45,8-9 56,8-14-101,12-6 67,4-17-134,2-10-3337,-2-17 3404,-7-11 23,-8-3 10,-11-2 1,-5 5-34,-4 5 11,-10 10 45,-4 11-56,-15 11 3392,-5 7-3437,-4 5 1,-1 14-449,6 6-964,6 15-1042,12 2 2499,8-3 0,6-15 0,1-6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10608,'3'6'1815,"0"-2"-1356,-3-4-369,0 0-57,75-6-33,-39 3-123,60-4-1143,-57 5-650,0-1 1916,-5 0 0,-13 1 0,-7-1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1 13588,'-51'27'332,"0"0"1,4 0-1,11 4-108,21 29-168,7 4 1,5 6-46,14-3 0,8-2 101,14-6-89,6-10-23,26-12-248,-17-18 159,16-9 100,-29-23-11,-9-5 78,-8-14-44,-10-6-34,-4 1 46,-11-1-24,-10 4-44,-9 9-35,-14 6 57,-2 11 0,-3 4-1064,2 4-348,6 9-673,9 8 2085,14 9 0,7-9 0,7-4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0 12826,'-2'42'426,"1"14"-348,4 25 35,4 10-1534,7 6 1421,6-2 0,5 0-975,3-8-885,6-10-2185,4-19 4164,8-21 0,-21-19 1,-2-14-1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0 12692,'-49'61'481,"12"-7"-458,34-29 21,3 0 57,0-1-101,8-1 11,5-6 69,12-3-36,2-4-44,7-5 56,1-2-33,3-3 44,1 0-67,-3 0 0,-4 0-67,-5 0-3303,-9 2 3348,-8 7 44,-5 6-22,-4 7 45,-9 4-45,-9 1-45,-10 2-336,-8-4-3059,-12-4 3440,14-10 0,2-5 0,22-6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86 9442,'-6'0'1983,"2"0"-291,4 0-1524,74-16-78,-30 7-135,7-3 0,0 0-56,1 2-1702,-6-1-2612,-10 6 4415,-15-1 0,-9 4 0,-11-1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356 36 11784,'-59'-15'508,"0"0"0,3 9 0,6 14-104,1 62-292,25-20 0,5 5-750,4 9 1,5 3 782,0 8 1,6 2-124,11 6 1,7 0-23,4 3 0,7 0-394,11-2 0,7-2 394,6-6 0,5-6-1408,7-7 0,4-8 377,5-9 0,4-10-1007,7-9 0,3-9 2038,6-5 0,-5-6 0,-32-5 0,-4-1 0,32-1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11325,'2'-11'527,"-1"3"-169,-1 8-156,0 0-68,96 37-112,-42-3-217,12 2 1,-1 5 284,-5 31-57,-10 12-33,-11 7 0,-13 0 0,-14-1-33,-7-7-3177,-5-7 3120,-4-11-78,-6-14-224,-9-12-393,-7-16-1097,-7-11 1882,-3-7 0,14-5 0,4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0 108 13622,'1'-55'67,"8"10"-123,19 40 23,3 2 21,1 3-100,-4 0-68,-4 10 68,-7 7 45,-8 13 123,-5 8-112,-4 5 56,-6 3 0,-8 0 23,-7-4-23,-3-6 0,4-8 100,4-8-44,7-9 169,5-5-225,2-4 56,2-2-22,5 0-34,12 0 145,13 0-145,16 0-212,7-2-1705,3-5-2655,-4-3 4572,-6-8 0,-22 9 0,-8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4 14753,'-3'-3'0,"13"11"22,12 12-22,10 19 45,-4 11-45,-4 10 0,-12 7 0,-6 3 23,-14 4-1,-17 3 0,-21 0-22,12-36 0,-4-1-395,-4-1 1,-1-1 198,-3 0 0,0-2-566,2-3 0,1-2-1512,-31 20 2274,17-17 0,29-17 0,13-12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10170,'0'-9'2555,"0"2"-2084,0 7-224,0 0-225,0 19 236,0 6-225,0 26-33,0 5 79,0 6-57,0 1 12,0-1-34,0-3-202,0-5-717,0-5-952,0-7-729,0-10 2600,-3-12 0,2-11 0,-1-6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1 187 13005,'57'-21'82,"0"-1"0,2 1 1,-1 2-229,-3 6 0,0 3-2123,4-2 0,-1-1 2269,1-1 0,-5 1 0,11-2 0,-17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344 178 8411,'2'-11'2723,"-1"3"-1770,-1 8 638,0 0-818,-13-58-269,1 37-56,-12-43-369,7 54-12,-3 6-67,-2 2 22,-7 12-22,-2 11 0,-1 15 45,3 11-134,4 7-3303,6 6 3414,-1 37-102,15-44 0,1 1 80,-2-1 0,3-2 22,10 38-89,4-41 0,10-15-68,4-11 90,4-13 2983,1-6-3219,0-9 169,-3-10 68,-8-8 10,-9-11 257,-5-3-223,-8 2 33,-12 3-33,-7 10-45,-13 11-111,-21 8-57,14 17-986,-6 5-191,29 11-279,9-2-1233,15-6 2902,18-10 0,-13-5 0,12-6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72 10289,'-30'50'101,"1"-1"0,1-3 0,8-2-101,26 15 1130,9-6-1130,10-16 569,14-15-569,4-14-2923,5-22 3136,-5-12 47,-9-19-226,-13-11-23,-11-2-11,-10-1 11,-17 2-11,-8 8 0,-14 10-101,-18 15-571,16 12 2828,-8 16-3702,25 12-628,11 10 2174,6 3 0,7-12 0,0-6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10092,'15'0'1255,"-3"0"-874,-12 0-257,88-8-80,-37 4-44,10-1 0,0 1-1490,-1 3-2398,-6 1 3888,-9-4 0,-20 3 0,-9-4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186 1 12501,'-49'54'336,"0"0"0,5-2 1,12 0-225,23 25 112,6 2-190,13 2 10,11-11-32,14-11-1,13-18 224,6-19-213,3-11-11,1-10-3190,-7-14 3213,-9-7 44,-13-15-44,-11-5 22,-10-2 22,-5 0-78,-17 1 0,-8 5-45,-21 9 57,-9 13-46,-5 7 0,-1 7-906,8 13-495,9 4-1030,19 13 2465,9-4 0,12-10 0,1-7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520 1 6155,'-37'68'59,"1"0"1,2-7 0,14-6 2590,35-4-2594,10-11 1407,13-16-1452,3-10 79,2-12 100,-2-16 643,-7-7-833,-11-19 135,-11-6-113,-8-5 2969,-12 0-2991,-16 3-89,-16 9 22,-25 15-1098,-15 12-718,-18 14 160,43 5 1,-1 4 1722,-5 1 0,3 1 0,-11 8 0,15-4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13 9532,'-12'-7'1994,"2"2"-1265,-69 27-817,35 16 368,-10-4 0,0 8-185,26 6 1,9 5-52,-1 11 1,5 3-409,3 6 1,5 4 374,4 4 1,7 0-12,9-2 0,9-3 0,7-5 0,8-6-386,13-7 0,9-7-359,9-10 0,6-7-555,8-8 0,3-7 1300,10-5 0,-6-6 0,-33-5 0,-6-1 0,37-2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 12624,'68'-19'321,"-1"0"1,-1 7-1,-5 8 15,14 32-145,9 17-158,-40-19 1,-1 2 22,2 0 0,-2 1-51,-3 3 1,-2 1-6,31 35 101,-16 10-691,-15 4 612,-15 9-22,-13-2-246,-7-4-113,-3-14-102,0-20-256,-4-18 247,-2-19-717,-8-8 66,-3-13-235,-4-17-1142,-4-21 2498,0-27 0,11 29 0,3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90 12904,'0'-47'79,"6"9"-79,0 35-90,7 2 68,-1 1 22,1 1-45,-1 11 101,-3 5-78,-5 13 22,-3 2 0,-1 4-45,-4 4 45,-8 0 0,-4 2 0,-7-3 67,3-4-123,4-7 56,2-6 0,6-6-22,4-5-46,2-6 68,13-2 79,15-3-79,23 0-840,20 0-1166,10-6-1658,2 1 3664,-7-2 0,-33 3 0,-13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6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9689,'11'0'2543,"-1"0"-1557,-10 0 1211,0 0-2074,-1-5 56,0 0-157,0-7-22,1-1-89,8-6 78,8 0-1,13-2-88,6 2-136,4 6-77,-5 5-114,-5 5 237,-9 3 67,-7 9 123,-7 6 0,-3 12-11,-6 6 11,-10 2 0,-5 2 0,-9-2-12,1-3 24,1-5-1,7-7-11,4-7-11,8-7-1,3-3-10,3-3 22,12 0 0,13 0-22,20-10-942,13-5-840,7-12-347,-2-2 2151,-5-4 0,-27 17 0,-9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9543,'2'11'1636,"-1"-3"-874,-1-8 246,0 0-784,3 92-45,-2-45-151,0 13 1,1 1-29,-1-10 45,2 0-45,3-7-370,2-2-1121,1-9-917,-3-9 2408,2-11 0,-6-7 0,0-6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12647,'58'-4'-60,"0"-1"0,-3 1 1,-2-3-2608,27-14 2667,-10-4 0,-29 10 0,-14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 12468,'-52'70'298,"0"1"1,3-3 0,9 0-204,24-17 1,5 0-562,1 4 0,3 0 460,2 2 1,4 0 5,3-3 0,4-2-539,18 39-850,21-21-505,21-26-2061,11-22 3955,6-15 0,-36-7 0,-11-1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27 11582,'11'-16'-22,"1"5"22,10 21 0,-8 6 67,-3 12-101,-7 2 68,-1 7-34,-3 1 0,-3 0 11,-6 3-11,-4-4 214,-4-3-214,3-6 145,4-9-111,5-3 33,2-8 11,3 1-78,0-4 68,7 3 111,11-2-112,16 0-89,10 1 22,6 0 0,-4 3-12,-6 1-21,-8 5 33,-11 0-79,-8 4 147,-8 3-124,-3 2 89,-12 5-33,-14 2 45,-17 2-45,-15-3 0,-2-2 45,3-8 33,15-4-156,12-10-3415,15-3 2104,8-7-337,12-17-907,16-11 2633,19-22 0,-13 23 0,1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70 9599,'0'-7'1446,"0"2"-1189,0 5 23,0 0-67,-13 86-191,9-35 29,-3 9 0,3 0-40,19-2 23,10-14 122,15-18-3458,7-13 3347,4-19 168,-4-16-180,-6-15 236,-14-17-11,-13-3-146,-9-3 56,-8 1-168,-11 6 0,-8 7-23,-12 14-22,-3 13-347,1 10 2788,2 8-3797,6 9-1300,9 4 2701,11 6 0,5-6 0,3-5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10058,'8'0'1043,"-1"0"-842,-7 0-201,0 0-22,77 0-325,-43 0-2231,61 0 2578,-62 0 0,-15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32 12098,'38'-17'0,"-6"3"0,-23 21 34,-2 6-34,-3 11 0,-3 7 67,-1 3-56,0 5-11,-5-3-11,-2 2 11,-5-8 67,1-3-67,2-8 0,3-8 67,3-3-56,1-6 57,2-1-46,0 0-22,0 3 202,3 3-191,9 3-11,4 2 78,10-3-67,0 0-11,1-1 0,-3 2 0,-3 1-22,-9 0 0,-3 2 22,-6 4 22,-1-1-11,-2 6 56,-5-3-55,-5 2 32,-9-3 46,-5-3-56,-5-2-34,-3-3 11,-2-4-11,0-3-269,5-1-751,7-2-1075,12-8 2095,4-6 0,6 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38 14585,'8'-21'-67,"5"4"11,14 17 0,-1 7-45,-2 5-179,-5 12 34,-8 5 179,-6 7-135,-3 5 191,-9 3-23,-10 1 68,-9-3-68,-8-4 34,1-5 0,6-6 168,7-6-101,6-7-3167,7-6 3570,4-5-291,2-1 67,1-2-77,10 0-79,13 0-90,18-6-146,12-1 2809,3-7-6561,25-9-652,-27 1 4550,14-11 0,-46 18 0,-6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9890,'-9'4'1244,"2"-1"-336,7-3-404,0 0-493,67 49 23,-31-16-6,7 6 0,-2 4 39,-7 16-67,-11 12 112,-7 9-329,-5 8 475,-6 5-169,-3-1 46,-3-35 0,-3-1-68,-10 20 12,-9 4-79,-8-47-12,-4-14-1176,0-10-481,-1-8-1681,8-21 3350,11-17 0,9 9 0,8-3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51 13061,'1'-28'-112,"7"5"-134,5 29-225,2 7 326,-4 8-46,-5 9 158,-5 3-13,-1 5 46,-11 4 23,-2-2-23,-12-1 0,4-5 56,2-8-33,6-8 257,4-8 179,4-6 23,2-2 0,3-2-381,4 0 89,12 0-190,12 0-145,14-5-1581,4-3-3171,-1-8 4897,-7-1 0,-17 5 0,-7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7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11 11437,'-8'-3'2420,"1"0"-2174,7 3-290,0 0 21,-1-4 23,13 5 45,7 4-34,15 12-11,6 5 0,0 6 0,-3 4 23,-5 8-46,-9 7 46,-11 9 10,-11 9 12,-26 6-45,-15 4 0,9-35 0,-3-2-112,-1 0 0,0-1-889,-33 30-198,8-9-975,15-16-2027,15-19 4201,15-12 0,10-11 0,5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12087,'4'57'253,"0"0"1,0-4 0,-1-3-86,-3 13-156,0-4 88,0-6-100,0-6-582,0-10-639,-3-4-1020,-3-11 2241,-8-9 0,7-5 0,-3-8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9263,'-10'0'851,"2"0"-626,8 0 324,0 0-280,48 10-213,4-8-56,-1 3 0,3 0-225,-4-5 1,0-2-611,4-1 0,-1-1 835,0-1 0,-4-2 0,9-2 0,-16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 11896,'-36'78'437,"1"0"0,2-2 0,8-3-365,19-18 1,5-3-337,-2 2 0,2-1 387,2 46-123,16-14-403,8-15-1300,20-19-393,7-19 2096,3-17 0,-23-11 0,-6-4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137 16 9274,'-10'-5'1647,"2"1"-1355,8 4-248,0 0-21,-9-3 111,14 2-123,0-2 1,17 6-12,1 4 0,2 14-23,-11 1 23,-1 11 56,-10-4-45,-3-2 34,-14 5 22,0-9 68,-16 1 157,6-11-12,-1-4 56,8-2-157,3-3 34,7-2 123,3-1 180,3-1-404,11 0-112,7 0 0,14-1 0,7 1 0,4-2-112,-2 2-180,-5 4 12,-6 4 168,-11 8-191,-6 7 303,-7 2-11,-4 4 22,-13-1 56,-33 12-67,-2-13 45,-25 7-34,22-21-22,5-4-34,10-6-806,11-2-639,10-5 1490,11-36 0,2 25 0,4-24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10 9901,'4'-6'1211,"-2"2"-1133,-2 4 752,0 0-517,0 68-33,-2-24-33,-4 54-12,-4-41-123,-2-11 11,3-6 91,2-13-136,5-11 90,2-9 246,0-2-67,0-5-134,0 1-55,8-1 32,14 0-167,16 0-23,13 0 0,4-4-684,0-4-1031,-2-5-1052,-2-3 2767,-7-1 0,-19 8 0,-9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 10709,'-6'-2'1445,"0"0"-975,6 2 124,0 0-504,-24 85-68,18-44-11,-8 12 0,3 0-11,15-13-11,6-9-1916,5-6-964,9-14 2891,5-4 0,-11-7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11526,'74'-19'-1949,"-11"1"1949,-32 3 0,-15 7 0,-5-2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2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0 12031,'53'0'-56,"-9"2"56,-33 6 0,-2 7 0,-4 9-23,-2 6-89,-3 2 78,-8 5 1,-6-4 33,-8-1-23,-3-6 23,5-9 0,6-4 56,5-7-22,6-3-57,2-2 23,1-1 79,0 10-34,3-2 123,8 9-123,7-5 56,9-2-101,2 0-11,-2 1 11,-3 3-90,-7 4 90,-6 4 11,-5 3 56,-5 4-111,-1-2 88,-10 2-32,-7-4 21,-12-3-33,-8-1-89,-3-4 66,0-2-178,1-4-69,5-3-570,6-5-1076,13-2 1916,6-14 0,8 10 0,1-9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10417,'0'-3'482,"0"0"291,0 3-515,43-2-135,-20 2 12,36-1 55,-32-5-145,-3 2 302,-5-5 135,-8 5-280,-5 1-202,-5 3-124,-1 6 124,0 17 90,0 16-67,-5 21-23,-2 9 11,-4 1-11,4-5-3414,2-9 2752,4-14-515,1-11-839,0-14 2016,0-7 0,0-6 0,0-4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0 12287,'68'48'52,"-1"0"0,-4-1 0,-10 0 4,-15 23-33,-10 10-23,-15 4 33,-7 3 147,-12-5-180,-13-6 123,-12-10 67,-15-10-190,-8-10 113,-2-13 38,-3-10-1003,0-13-946,6-5-1541,13-19 3345,17-12 1,14 6-1,9-3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92 12736,'-17'-29'616,"3"4"-616,14 16 12,7-1-12,3 2-12,8 2 12,0 2-11,0 3-67,-3 1 67,-1 0-1,-2 7 12,-4 3 0,-4 9 0,-2 2-3392,-2 1 3370,-7-1 67,-5 1-56,-6-3 11,-2-1 0,2-3 11,2-5 22,5-2 3359,4-3-3358,4-4-34,1 1-22,2-2-1,5 3 46,8-1-23,10 4 22,10-3-11,1 2-22,-2-2 11,-8 2-45,-3-2 34,-5 6-123,-7 1 134,-3 9-12,-5 4-55,-5 9 67,-25 22 23,3-14-23,-22 11-45,18-25-482,1-7-313,4-10-673,4-4-1220,4-12 2733,6-15 0,5 10 0,5-8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00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58 13600,'5'-32'11,"2"6"-45,6 26 34,1 0-33,0 8-68,-2 3-102,-4 10 58,-3 6-90,-4 4 179,-12 6-23,-7 4 79,-12 0-11,-4-3 11,-1-7 0,5-5 67,4-9-22,10-4 594,5-8-79,7-3-67,2-2 112,2 0-526,8 0-46,9-1-21,16-4-24,8-1-88,8-2-316,2 0-793,1 3-1044,-3-1 2253,-3-2 0,-22 4 0,-6-2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3.9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1071 35 9319,'12'0'3182,"-3"0"-2251,-9 0 368,0 0-1221,11-15-67,-20 11-11,-3-12 34,-29 23 11,-17 5-22,-15 9-23,-16 4-241,39-11 1,-2 1 228,-3-1 1,1 1 11,-1-2 0,1 1 0,3-2 0,1-1 34,-37 6 56,19-5-124,20-7 34,20-2 0,14-3 22,9 0-22,4 0 381,1 0-393,0 4-123,-2 12 135,-1 16-11,-1 24 11,-2 17 0,-1 16-272,5-39 1,0 2 310,0 2 1,1 1-52,0 4 1,0 1 11,1 3 0,0 1 0,0 4 0,0 1 5,0 2 1,0 2-410,1 4 0,1 1 404,0 4 0,1 1-525,0 5 0,2 2 547,-1 2 1,1 0-35,-1 2 1,1 0 11,-2-2 0,0-1 0,0-2 0,-1-1 5,-1-2 1,-1 1-6,0-2 0,0-1 0,0-1 0,-1-2 11,-3-2 1,-1-2 5,-1-6 0,-2-2-34,-2-5 0,-2-2 17,0-7 0,0-3 0,-11 40 34,1-21-34,5-18 446,4-20-401,5-15 750,2-11-705,5-5 1171,-1 0-578,2-2-291,-1 2-358,17-2 55,14 0-89,32-2 0,23-7 45,13-1-28,-44 1 0,1-1-17,-2 2 0,-1 0 0,0 0 0,-1 0-269,42-5-336,-9 4-891,-14 1-61,-9 3-404,-15 2-683,-9 0 2644,-13 0 0,-11 1 0,-7-1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4.2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315 0 12904,'1'0'68,"8"7"-24,17 10 35,5 6-146,3 0 100,-1 4-33,-2 1 0,-3 4 0,-11 1 0,-7 5 0,-7 1 101,-21 5-224,-13 0 123,-29 3-728,-15-4-897,-14-8-2263,-2-13 3888,2-10 0,40-9 0,13-3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01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 0 9129,'-5'0'2420,"1"0"-1647,4 0-672,-2 19 369,9-4-179,11 22-55,22-8 112,17 3-326,16-5 79,9-3 111,9-5-144,6-3-380,-1-1 324,-5 0-12,-12 2 0,-19 1 0,-16-1 0,-18 0-23,-14-1 102,-7 4-3342,-13 6 3274,-20 7-19,-21 10 52,-29 6-44,33-21 0,-1 1-270,-3 3 0,0 1 287,-1 1 0,2 1 44,2 2 1,1 0-102,3-1 1,2 0 39,-26 31-302,18-7-1984,24-13 2286,14-14 0,11-16 0,0-10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74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26 9890,'0'-14'1804,"0"3"-1467,0 11-326,0 0-11,-1 15 112,0 13-78,1 23 22,3 7-56,2 4-45,1-8-807,-1-6-952,-1-10 1804,1-11 0,-3-13 0,1-6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0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413 17 9476,'0'-9'2028,"0"2"-1804,0 7-89,0 0 234,53 12-369,-11 3 101,42 12 56,-26-1-135,-8 3 57,-5 3-79,-11 5 0,-16 9 157,-12 14-101,-40 16-342,7-30 0,-7-1 308,-15 7 1,-5-2-1,-6 2 1,-3 0-23,-2-1 0,1-1-1774,4-3 1,1-1 703,7-6 1,4-1 1069,-26 25 0,35-31 0,19-13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84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13 9409,'0'-7'2285,"0"1"-1859,0 6-426,0 0 112,0 17-22,0 13 89,0 21-179,0 10 0,0 1 67,0-3-67,0-7-2980,0-2 2980,0-25 0,0-3 0,0-22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0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19 124 10249,'-10'-5'2913,"2"1"-2386,8 4-247,0 0-213,87-33-758,-22 15 685,4-3 1,3 2-992,19 5-964,-5 7-235,-12 4 2234,-13 5 0,-27-2 0,-14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6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120 204 9409,'-9'0'2476,"3"0"-1893,6 0 145,0 0-392,-5 1-112,4-1-224,5-8 0,7-6 34,7-11 44,-4-2-156,-3 1 112,-7 1-34,-3 5 0,-1 6 0,-6 6 0,-10 5-23,-9 8-33,-8 10 11,2 11-22,3 11 34,14 3-46,6 1 1,8-6 78,15 0 22,6-11-11,20-7-3335,6-9 3335,8-5 11,2-7 23,0-11-11,-5-10-34,-9-13 67,-8-7-22,-12-1-45,-11-2 56,-6 8-23,-6 10 3382,-3 11-3415,-8 11 0,-9 6-45,-7 7-67,-3 8 112,8 8-146,9 6 68,13 13 33,17-11 45,12 7 45,11-15 11,4-1-112,-4-1 22,-1 2 34,-8-2-56,2 15 56,-12-10 0,-4 14 45,-13-11-45,-4 5 0,-12 3 0,-8 0 0,-12 0 0,-6-3-471,1-2-1064,-1-3-3731,3-5 5266,1-6 0,16-8 0,4-5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0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2332 9554,'8'14'852,"-1"-2"-617,-7-12 482,0 0-627,82-31 33,-44 17-11,14-4 0,0 0-112,-7 7 57,3 3 88,14 0-66,13 3 77,18 0-444,-40 4 1,2-1 298,4 0 1,2 0 38,5-1 0,2 1-28,6-3 1,2 1-600,8-2 1,2 0 592,6 0 1,2-1-6,-28 2 0,1 1 1,0-1-5,1 1 1,0 1-1,1 0-7,-2 0 0,1 0 0,-1 0-718,32 1 0,-1 1 751,-6-1 1,-1 1-34,-2 1 0,-1 0-353,-3 0 0,-1 0 347,0 0 1,0 0 27,0 1 1,1 1-29,0-2 0,1 0 6,2 2 0,-1-1 0,3-1 0,1 0-190,1 0 1,0 0 189,3 0 0,0 0 0,0 0 0,1 0-6,-1 0 0,-1 0 45,0 0 1,0 0-57,-3 0 0,-2 0 17,0 1 0,-1-1-708,-3 1 1,0 0 707,-1 0 0,1 0 0,-2 0 0,0-1 190,-1 1 1,0-2-186,-1 1 1,0 0 22,-4 0 0,-1 0-56,-3 0 0,0 0 33,-2 1 1,-2-2 266,-1 1 1,-1-1-245,-2-1 0,0-2 268,-1 0 0,1-2-296,-1-1 0,0 0 1242,1-1 0,0 1-1225,0 1 0,0 0-40,-1 0 1,-1 2 22,-3 1 0,-1 1 0,-2 0 0,-1 1 469,-5 1 0,-1 0-458,44 0-11,-7 0 0,-6 0 23,-3 0-57,-4 3 34,-4-1 0,-4 4 0,-6-2 11,-4 0-2945,-1-2 2934,0 0 12,2-2 334,-1 0-335,3 0-11,-2 0 12,4 1-1,-3-1-11,3 2 45,25-2-90,-19 0 90,19-3 3347,-28-4-3392,-2-5 33,-5-4-33,0-3 0,-6-2-11,12-5 11,-19 4 0,7-2 0,-22 9 11,1 3-11,-2 1 0,3 2 11,-1-1 12,10-5-23,-11 2 157,5-5-124,-13 0 270,-2 0-146,-3-8-67,-1-5 22,0-5-67,7-35 11,-1 10-45,8-26-11,-2 17 0,2-3 22,2-3-22,-4-3 0,0-4 0,-5-1 56,-4 2-11,-4 1-45,-5 6 45,-2 2-23,-1 3 12,0 5-34,0 2 0,3 4 22,0 3-22,3 10 0,-1 5 0,-2 11 11,-2 6-22,-1 9-45,0 3 56,-8 3-45,-10-2-3347,-15-3 3392,-10-1-271,-6 1 293,2-2 1,1 2-23,2-1 0,3 0-23,-4 2 46,-3-1-46,-7 4 1,-13 2-61,-13 5 77,32 2 1,-3 0 5,-5 1 0,-3 0 0,-6 1 0,0-2 11,-6 1 0,0-1-276,0 1 0,-1 0 259,-1-1 1,0 0-1,0 1 1,0 0 5,-1 0 0,-1 0 0,-1 0 0,0 0 0,-4 0 0,-1 0-384,-6 0 1,-1 0 344,-6 0 0,-4-1 475,27 0 0,-2 0 1,-1 0-437,-4 0 0,-1-1 0,-1 1 0,-5 0 0,0-1 0,-1 1 0,1 0 0,0 0 0,1 1-4,0-1 0,1 1 0,1-1 4,4 1 0,2 0 0,1 0 0,3 0 0,1 0 0,1 0 0,-27 0 0,1 0-109,7 0 1,3 0 108,5 0 0,3 0 0,3 0 0,2 0 285,1 0 1,-1 0-286,-2 0 0,0 0-787,-6 1 0,-1-2 787,-6-2 0,-2-1 0,-5 0 0,-1 0 89,-2-4 0,0 0-106,1 0 0,1 1 17,4 1 0,2 1 1,7 1 0,1 2-1,7 0 0,-1 1 0,-20 1 0,1 0-34,25 0 1,1 0 55,-17 0 1,3 0-161,27 1 0,4 1 138,0 0 0,0 0 5,-3 3 1,-1 0-12,-2 0 1,0 0 5,-3 0 0,-1-1-8,-1-1 0,0-1-37,-3 0 0,0-1 39,-1-1 1,1 0 216,-2 0 1,0 0-263,2 0 1,0 0 50,2 0 0,1 0-45,4 0 0,1 0 161,5 0 0,1 0-116,-43 0 277,9 0-232,7 0 2624,2 0-2669,6 0 0,1 0 579,11 0-579,8 0 423,13 0-513,9 0 102,7 2-24,6 2 308,4 3-296,2 7-101,2 5 90,1 11 11,1 11-90,2 17 124,1 20-51,1-30 0,1 4-231,1 8 1,-1 2 247,-1 7 0,0 3-392,1 9 1,-1 1 391,0 4 0,0 2-1486,0 5 0,0 1 1491,0 0 1,0 0 33,0-4 0,0-1-1061,0-4 1,0-1 1032,-1-7 0,0-2-56,2-5 0,-1-2 56,0-6 0,1-1 114,0-7 0,0-1-125,1 38 33,-1-14-33,2-11-560,0-8-784,0-6 1354,0-6-10,0-9 0,0-16 0,0-10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358 16 10170,'0'-9'1715,"0"2"-1636,0 7 33,0 0 78,23 12-134,-1 3-22,22 14 10,-8 5-44,-2 6 90,-11 10-68,-17 0 1,-8 4 33,-23 40-463,1-25 1,-6 1 395,-7-13 0,-4-3-314,-1 1 0,-2-1-409,0-2 0,1-1-1003,3-6 0,1-1 1737,2-3 0,3-4 0,-2 4 0,8-13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7.4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157 22 8725,'5'0'1591,"-1"0"3295,-4 0-4494,0-1-392,7 1 56,2-2-56,10 2-79,-1 0 46,2 0-90,-3 10 33,0 21 90,-9 7-11,-1 19 11,-9-3 0,-11 5 89,-8 2-89,-16-1 68,-4-3-68,-20 11-23,19-23 46,-3 0-23,29-30 56,10-8 0,3-5 358,3-2-392,7-7 146,11-11-168,14-18 0,16-15-11,7-14-235,3-4 280,-1-7-34,-6 7 0,-10 6 201,-2-7 24,-20 32-124,-3-4 156,-14 32-257,-2 4 12,0 1-80,0 4-44,0-1 314,-7 12-214,-7 15-55,-10 22 56,-3 18 11,2 9-67,8 1 100,8-10-33,6 7 45,12-26-101,6 1 56,13-25-190,9-8 167,4-2-672,3-3-929,1-3-281,-4-3-728,0-1 2633,-3-2 0,-16 0 0,-4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0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13689,'-24'53'56,"4"3"-11,10 5-45,6-5-269,1-10 213,3-11 112,7-10 23,5-9 167,11-8-123,7-6 179,3-12-290,1-10 200,-2-13 573,-4-11-270,-7 3-67,-6 3 1,-5 10-236,-6 9 11,-3 9-213,-1 6-224,0 4 157,0 11 45,0 12 11,0 23 11,0 15-11,0 13 0,0 7 34,0 4-1730,0-23 0,0 2 1685,0 31-6,0-34 0,0-2-228,0 14 212,-6-11 33,-7-12 246,-9-14-22,-22-15-90,9-11 3305,-13-27-3036,18-14-403,8-28 198,10-10-265,6-7 123,12 1-56,14 2 0,13 10-145,18 10-12,5 13-594,4 11-56,-2 11-358,-1 8-1121,-9 6-739,-10 2 3025,-14 2 0,-12 0 0,-8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36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38 134 14518,'-37'2'684,"45"-1"-3464,45 0 0,21-2 2847,11 1 1,6 0-35,-20 0 1,2 0-1,3-1-48,8-1 0,2 0 1,2-2 14,6 0 0,2 0 0,0-2 2,-20 1 1,1-1 0,1 0 0,0 0-185,2 0 0,0 0 1,1-1-1,-1 1 184,-1-1 1,0 0 0,-1 0 0,0 1-3,22-1 0,-1 1 0,-2 1-31,-9-1 1,-3 2 0,-1 0 30,-9 2 0,-2 0 0,-3 1 437,20 0 1,-5 1-1015,-14-1 0,-6 2-197,-12 2 1,-6 1 190,21 6-3204,-30 6 4463,-21 0 0,-13-7 0,-4-4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7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14989,'0'31'-11,"0"15"89,0 29 68,0 14-1543,0 5 1498,0-1-101,2-5 383,1-11-1391,4-10-1099,5-15-719,7-16 2826,4-16 0,-9-10 0,-2-10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33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4 105 10697,'0'-12'3362,"0"2"-2657,0 10-491,0 0-214,1-27-91,7 20 24,7-20 11,9 32-101,5 7 157,-1 12-33,-1 11 33,-8 8 45,-7 5 22,-6 3-67,-5 0 145,-15-2-89,-8-5 35,-13-7-69,-1-8 34,7-10 213,9-10-247,8-5 214,8-4 312,2 0-110,2-8-405,6-10-33,6-14 68,11-11-46,8-6-22,3-2 22,1-3 90,-4 5-134,-5 1 44,-6 7-10,-8 6 290,-6 9-280,-3 9-22,-3 9-145,0 5 100,0 3-78,-6 14 123,-3 12-79,-8 22 12,2 13 67,5 2-33,6 0-12,5-9-213,11-8-358,10-11-180,14-13-537,8-9-908,2-9-863,0-2 3104,-6-9 0,-17 5 0,-10-5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58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26 1 14182,'-10'35'291,"0"15"-190,8 31-34,1 14 11,0-45 1,0 1-79,1 0 0,0 1 0,0 0 0,0-1 191,6 45-191,0-5-102,7-8-1029,-1-7-2096,0-10 3227,-1-17 0,-5-22 0,-1-14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1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55 15 15930,'0'-14'-90,"0"20"90,-2 48 0,-6 18 67,-2 8 1,-2 4-102,3-6 34,1-3-314,5-10-1109,0-11-649,3-11-506,0-16 2578,11-13 0,-8-8 0,8-6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7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52 42 15605,'-28'-29'-403,"6"17"291,20 38 112,2 11-67,0 3 134,6-1-45,5-3-22,7-5-393,4-5 393,1-10 315,-3-7-270,1-6 156,-1-9-156,0-9 22,-3-10 504,-4-8-391,-5 2 21,-3 4 326,-4 11-392,-1 7-135,0 6-370,0 3 303,0 15 33,0 12 34,1 24 45,1 14 22,1 11-100,-1 9 33,-1 1 0,-1 2-3404,0-3 3404,0-1 0,0-7-121,-5-6 166,-4-10-45,-6-13 11,-2-13 101,-2-17 236,-1-10-315,-4-16 23,-3-20 191,0-22-203,3-25-44,9-15-33,8-6 33,18-1 0,16 9-45,20 12-638,16 17-270,1 18-1075,2 14-786,-5 15-1075,-4 6 3889,-4 0 0,-25 5 0,-6-3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94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13420,'-15'59'134,"1"0"1,1-1 0,3-1-135,3 40-5627,5 0 5739,2-2-112,0-5 932,0-4-2366,0-7-1367,0-8 3020,0-14 0,0-26 1,0-12-1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3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180 143 10013,'5'-11'3374,"-1"3"-2422,-4 8 740,0 0-1692,2-28 0,-2 21 0,-8-17 33,-11 42-33,-15 11 0,-6 19-112,3 6 101,6 5-112,17 3 123,6-3-11,14-2-68,13-10-156,15-11-345,18-14 614,11-11-79,6-7 45,-3-16 0,-3-8 146,-14-16-68,-10-4-78,-13-2 504,-8 2-291,-10 2 157,-4 7-179,-4 10 399,0 8-522,0 8-68,-7 2-12,-3 3 12,-8 0-257,-2 15 246,3 8-57,5 16 68,6 4-56,4-2 101,12-6-45,7-10 0,14-11 34,9-6-79,2-7 23,-1-11 22,-3-6 0,-7-15 0,-5-8 0,-9-6 33,-8-4-10,-5-2-12,-4 2-11,-14 1 0,-8 5-79,-21 5 113,-11 8-34,-4 8 0,-2 9-56,11 7 56,9 5-168,16 8 78,10 8-22,8 11 123,5 9-11,16-1 11,12-2 0,21-8 68,11-10-79,6-6 0,-1-7 22,-4-1 1,-10-10-23,-10-3 112,-12-13-67,-12 0 67,-8-2-112,-6 3 11,-2-1 23,-8 5-34,-5 3-23,-8 6-21,-4 3-24,4 6 35,1 1-136,5 4 68,4 11-22,5 7 123,3 13 0,3 3-11,11-3 0,8-3-45,15-5 0,8-1-135,7-3 169,1 2-381,-1 0 33,-8 3-168,-2 14 482,-17-9 33,-5 8 23,-15-14 56,-2 1-56,-13-4 79,-7 0 10,-16-6-89,-23-4-112,15-6-604,-10-5-159,29-4-1052,9-7-1770,8-10 3697,10-9 0,-1 11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26 10597,'0'-7'2363,"0"1"-1600,0 6-125,0 0-593,0-5-45,0 3-90,0-3 90,0 19 23,0 9-1,0 19 23,-4 4 0,-1 2-23,-6-4 23,2-3-45,-2-5 0,3-9 11,2-8-11,3-10 34,2-4-12,1-4 112,0-1 12,17 0-67,12-3-45,26-7-34,10-7-292,4-5-817,-3-1-796,-9 7-616,-10 1 2521,-13 4 0,-16 4 0,-8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8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222 320 13611,'-25'46'112,"5"0"-112,15-2 0,3 1 123,9-7-33,8-5 279,12-10-335,10-12 22,1-5 212,2-9-245,-5-11 89,-7-9-101,-6-15-11,-8-9 180,-6-10-158,-4-9 359,-4-4 224,-12-1-583,-10 4 135,-21 8-112,-11 13-11,-7 15-23,-1 16-11,4 11-45,9 24-78,8 7-45,13 21 89,13 20 79,18-17 213,21 11-179,18-28-34,18-7 0,7-13-191,5-6-604,0-7-5065,23-1 5860,-32-3 0,-4 2 0,-40-1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22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1 10832,'-10'0'2173,"2"0"-1522,8 0-416,0 0 213,52 0-448,1 0 11,-2 0 0,3 0 67,40 0-78,-1 0-526,-8 0-4815,-13 0 2842,-17 0 2499,-23 0 0,-15 0 0,-12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4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77 12557,'77'0'78,"0"0"1,-3-3-1,-6 0-100,23-2-908,-6-8-1490,-10-1 2420,-15-3 0,-26 6 0,-15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73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312 37 15549,'-33'-23'-627,"21"9"896,35 34-157,22 10-112,13 16-192,13 3 315,6 2-101,-4 1-22,-5-1-123,-19-1 128,-14-3-16,-20-3 11,-16 2 425,-34 0-402,-30 3 33,15-24 0,-5-2-520,-6 1 1,-2-2 469,-3 0 0,1-2-18,6-3 1,2-1-83,-36 12-1900,31-8-639,30-6 2633,17-8 0,13-3 0,2-3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6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50 321 7683,'0'-17'1658,"0"3"-1534,0 14 234,0 0-358,35-72 0,-21 51-11,27-55 44,-32 73-55,-3 0 67,-3 3-34,-1-1 1211,-2 0-382,0-2 875,0 3-1671,-7-1 147,-7 8-191,-10 10 78,-7 12 12,2 14-1,3 5-89,10 4 0,8 1 23,4-4-1,9-6-22,10-9 0,10-11 202,13-11-79,5-7-22,8-8-101,-2-11 0,1-10-45,-8-14 45,-6-6 0,-11-8 157,-8-4-68,-10-5-3470,-4 3 3404,-15 2-23,-9 9 45,-15 11-33,-9 15-12,-4 11 11,-6 7 67,1 10-156,5 6 21,10 8 3348,16 2-3347,12-1-11,12-3 67,19-2 34,16-4 111,21-5-134,11-5-11,5-3 0,0-2-56,1-4-280,-5 1-1333,-8-3-639,-9 5 2308,-11 1 0,-20 2 0,-8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9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11526,'0'7'1300,"0"-2"-942,0-5-178,0 0-157,89 10-58,-47-6-206,13 2 1,0 1-1732,-18-1-1838,-9 0 3810,-10 1 0,-9-5 0,-7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09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 19 9745,'-3'0'526,"0"0"460,3 0-963,61 9-23,-23-7-1009,52 7-1568,-40-16 2577,-7-5 0,-19 2 0,-9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3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12591,'20'20'649,"0"-5"-649,67 18 45,-23-9 0,-3 2-45,-9 2-157,-13 1 146,-12 5 22,-15 6 90,-9 5-79,-25 7 57,-15 4 11,-24 2-90,-6 0-661,3-6-1950,13-11 2611,19-16 0,16-13 0,12-9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5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318 133 13173,'-6'-69'2040,"-5"11"-1861,-6 55 135,-10 0-303,-8 3 34,-9 11 78,-3 8-89,3 17-23,7 9-11,11 7 0,11 7 11,8 1-11,5 1 0,12-4-22,8-10-79,47-10 202,-4-18-90,34-11 168,-24-23-145,-2-8-34,-13-14 134,-13-4-56,-14-3 237,-11 0-13,-10 5-112,-4 8-22,-4 11-168,0 9-56,0 6-112,0 4 101,-6 22 56,2 25-11,-2 4 22,3 11 0,14-28 0,5-9 22,12-9 0,3-9-22,-1-5 0,-2-4-22,-1-9 22,-6-6-112,-3-14 101,-7-1 11,-5-10 56,-4 0-56,-2-6 0,-13 5-79,-7 3 57,-19 14-12,-6 11-22,-4 9 0,0 7 34,7 3-79,10 7 90,10 4-79,12 8 23,5-1 67,10-2-79,14-2 135,14-7-123,18-4 67,7-4 0,3-2 22,2-7 1,-5-8 10,15-23 58,-27 5-182,2-7 137,-33 20-46,-9 6 89,-5 4-89,-4 4 0,-10 3-44,-6 1-1,-10 5-1,1 8-32,5 5 78,9 10-78,7 1-1,6 2 79,5-1-11,12-2 78,10-1-123,19-6 56,4 0-22,7-5-202,0 0-101,-5-2 112,-9 0-44,-11 1-360,-11 0 438,-11 8 179,-8-7 123,-19 7-90,-14-6-33,-17 1 23,-9-3-23,3-4-79,4-4-2116,0-4 188,20-10 2007,6-12 0,19 6 0,6-3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75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 10473,'-10'0'2230,"2"0"-1973,8 0 170,0 0-181,51 0-179,-8 0-134,43 0-393,-26 0-1825,-8 1-1245,-11-1 3530,-9 2 0,-16-2 0,-6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60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59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8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9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9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784E-9A36-4E2C-8AE4-6554947BE419}" type="datetimeFigureOut">
              <a:rPr lang="en-IN" smtClean="0"/>
              <a:t>17/05/22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8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.xml"/><Relationship Id="rId21" Type="http://schemas.openxmlformats.org/officeDocument/2006/relationships/customXml" Target="../ink/ink24.xml"/><Relationship Id="rId42" Type="http://schemas.openxmlformats.org/officeDocument/2006/relationships/image" Target="../media/image53.png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58.xml"/><Relationship Id="rId112" Type="http://schemas.openxmlformats.org/officeDocument/2006/relationships/image" Target="../media/image88.png"/><Relationship Id="rId16" Type="http://schemas.openxmlformats.org/officeDocument/2006/relationships/image" Target="../media/image40.png"/><Relationship Id="rId107" Type="http://schemas.openxmlformats.org/officeDocument/2006/relationships/customXml" Target="../ink/ink67.xml"/><Relationship Id="rId11" Type="http://schemas.openxmlformats.org/officeDocument/2006/relationships/customXml" Target="../ink/ink19.xml"/><Relationship Id="rId32" Type="http://schemas.openxmlformats.org/officeDocument/2006/relationships/image" Target="../media/image48.png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53.xml"/><Relationship Id="rId102" Type="http://schemas.openxmlformats.org/officeDocument/2006/relationships/image" Target="../media/image83.png"/><Relationship Id="rId123" Type="http://schemas.openxmlformats.org/officeDocument/2006/relationships/customXml" Target="../ink/ink75.xml"/><Relationship Id="rId128" Type="http://schemas.openxmlformats.org/officeDocument/2006/relationships/image" Target="../media/image96.png"/><Relationship Id="rId5" Type="http://schemas.openxmlformats.org/officeDocument/2006/relationships/customXml" Target="../ink/ink16.xml"/><Relationship Id="rId90" Type="http://schemas.openxmlformats.org/officeDocument/2006/relationships/image" Target="../media/image77.png"/><Relationship Id="rId95" Type="http://schemas.openxmlformats.org/officeDocument/2006/relationships/customXml" Target="../ink/ink61.xml"/><Relationship Id="rId22" Type="http://schemas.openxmlformats.org/officeDocument/2006/relationships/image" Target="../media/image43.png"/><Relationship Id="rId27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48.xml"/><Relationship Id="rId113" Type="http://schemas.openxmlformats.org/officeDocument/2006/relationships/customXml" Target="../ink/ink70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56.xml"/><Relationship Id="rId12" Type="http://schemas.openxmlformats.org/officeDocument/2006/relationships/image" Target="../media/image38.png"/><Relationship Id="rId17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image" Target="../media/image51.png"/><Relationship Id="rId59" Type="http://schemas.openxmlformats.org/officeDocument/2006/relationships/customXml" Target="../ink/ink43.xml"/><Relationship Id="rId103" Type="http://schemas.openxmlformats.org/officeDocument/2006/relationships/customXml" Target="../ink/ink65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129" Type="http://schemas.openxmlformats.org/officeDocument/2006/relationships/customXml" Target="../ink/ink78.xml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51.xml"/><Relationship Id="rId91" Type="http://schemas.openxmlformats.org/officeDocument/2006/relationships/customXml" Target="../ink/ink59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23" Type="http://schemas.openxmlformats.org/officeDocument/2006/relationships/customXml" Target="../ink/ink25.xml"/><Relationship Id="rId28" Type="http://schemas.openxmlformats.org/officeDocument/2006/relationships/image" Target="../media/image46.png"/><Relationship Id="rId49" Type="http://schemas.openxmlformats.org/officeDocument/2006/relationships/customXml" Target="../ink/ink38.xml"/><Relationship Id="rId114" Type="http://schemas.openxmlformats.org/officeDocument/2006/relationships/image" Target="../media/image89.png"/><Relationship Id="rId119" Type="http://schemas.openxmlformats.org/officeDocument/2006/relationships/customXml" Target="../ink/ink73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46.xml"/><Relationship Id="rId81" Type="http://schemas.openxmlformats.org/officeDocument/2006/relationships/customXml" Target="../ink/ink54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3" Type="http://schemas.openxmlformats.org/officeDocument/2006/relationships/customXml" Target="../ink/ink20.xml"/><Relationship Id="rId18" Type="http://schemas.openxmlformats.org/officeDocument/2006/relationships/image" Target="../media/image41.png"/><Relationship Id="rId39" Type="http://schemas.openxmlformats.org/officeDocument/2006/relationships/customXml" Target="../ink/ink33.xml"/><Relationship Id="rId109" Type="http://schemas.openxmlformats.org/officeDocument/2006/relationships/customXml" Target="../ink/ink68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41.xml"/><Relationship Id="rId76" Type="http://schemas.openxmlformats.org/officeDocument/2006/relationships/image" Target="../media/image70.png"/><Relationship Id="rId97" Type="http://schemas.openxmlformats.org/officeDocument/2006/relationships/customXml" Target="../ink/ink62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76.xml"/><Relationship Id="rId7" Type="http://schemas.openxmlformats.org/officeDocument/2006/relationships/customXml" Target="../ink/ink17.xml"/><Relationship Id="rId71" Type="http://schemas.openxmlformats.org/officeDocument/2006/relationships/customXml" Target="../ink/ink49.xml"/><Relationship Id="rId92" Type="http://schemas.openxmlformats.org/officeDocument/2006/relationships/image" Target="../media/image78.png"/><Relationship Id="rId2" Type="http://schemas.openxmlformats.org/officeDocument/2006/relationships/image" Target="../media/image33.png"/><Relationship Id="rId29" Type="http://schemas.openxmlformats.org/officeDocument/2006/relationships/customXml" Target="../ink/ink28.xml"/><Relationship Id="rId24" Type="http://schemas.openxmlformats.org/officeDocument/2006/relationships/image" Target="../media/image44.png"/><Relationship Id="rId40" Type="http://schemas.openxmlformats.org/officeDocument/2006/relationships/image" Target="../media/image52.png"/><Relationship Id="rId45" Type="http://schemas.openxmlformats.org/officeDocument/2006/relationships/customXml" Target="../ink/ink36.xml"/><Relationship Id="rId66" Type="http://schemas.openxmlformats.org/officeDocument/2006/relationships/image" Target="../media/image65.png"/><Relationship Id="rId87" Type="http://schemas.openxmlformats.org/officeDocument/2006/relationships/customXml" Target="../ink/ink57.xml"/><Relationship Id="rId110" Type="http://schemas.openxmlformats.org/officeDocument/2006/relationships/image" Target="../media/image87.png"/><Relationship Id="rId115" Type="http://schemas.openxmlformats.org/officeDocument/2006/relationships/customXml" Target="../ink/ink71.xml"/><Relationship Id="rId61" Type="http://schemas.openxmlformats.org/officeDocument/2006/relationships/customXml" Target="../ink/ink44.xml"/><Relationship Id="rId82" Type="http://schemas.openxmlformats.org/officeDocument/2006/relationships/image" Target="../media/image73.png"/><Relationship Id="rId19" Type="http://schemas.openxmlformats.org/officeDocument/2006/relationships/customXml" Target="../ink/ink23.xml"/><Relationship Id="rId14" Type="http://schemas.openxmlformats.org/officeDocument/2006/relationships/image" Target="../media/image39.png"/><Relationship Id="rId30" Type="http://schemas.openxmlformats.org/officeDocument/2006/relationships/image" Target="../media/image47.png"/><Relationship Id="rId35" Type="http://schemas.openxmlformats.org/officeDocument/2006/relationships/customXml" Target="../ink/ink31.xml"/><Relationship Id="rId56" Type="http://schemas.openxmlformats.org/officeDocument/2006/relationships/image" Target="../media/image60.png"/><Relationship Id="rId77" Type="http://schemas.openxmlformats.org/officeDocument/2006/relationships/customXml" Target="../ink/ink52.xml"/><Relationship Id="rId100" Type="http://schemas.openxmlformats.org/officeDocument/2006/relationships/image" Target="../media/image82.png"/><Relationship Id="rId105" Type="http://schemas.openxmlformats.org/officeDocument/2006/relationships/customXml" Target="../ink/ink66.xml"/><Relationship Id="rId126" Type="http://schemas.openxmlformats.org/officeDocument/2006/relationships/image" Target="../media/image95.png"/><Relationship Id="rId8" Type="http://schemas.openxmlformats.org/officeDocument/2006/relationships/image" Target="../media/image36.png"/><Relationship Id="rId51" Type="http://schemas.openxmlformats.org/officeDocument/2006/relationships/customXml" Target="../ink/ink39.xml"/><Relationship Id="rId72" Type="http://schemas.openxmlformats.org/officeDocument/2006/relationships/image" Target="../media/image68.png"/><Relationship Id="rId93" Type="http://schemas.openxmlformats.org/officeDocument/2006/relationships/customXml" Target="../ink/ink60.xml"/><Relationship Id="rId98" Type="http://schemas.openxmlformats.org/officeDocument/2006/relationships/image" Target="../media/image81.png"/><Relationship Id="rId121" Type="http://schemas.openxmlformats.org/officeDocument/2006/relationships/customXml" Target="../ink/ink74.xml"/><Relationship Id="rId3" Type="http://schemas.openxmlformats.org/officeDocument/2006/relationships/customXml" Target="../ink/ink15.xml"/><Relationship Id="rId25" Type="http://schemas.openxmlformats.org/officeDocument/2006/relationships/customXml" Target="../ink/ink26.xml"/><Relationship Id="rId46" Type="http://schemas.openxmlformats.org/officeDocument/2006/relationships/image" Target="../media/image55.png"/><Relationship Id="rId67" Type="http://schemas.openxmlformats.org/officeDocument/2006/relationships/customXml" Target="../ink/ink47.xml"/><Relationship Id="rId116" Type="http://schemas.openxmlformats.org/officeDocument/2006/relationships/image" Target="../media/image90.png"/><Relationship Id="rId20" Type="http://schemas.openxmlformats.org/officeDocument/2006/relationships/image" Target="../media/image42.png"/><Relationship Id="rId41" Type="http://schemas.openxmlformats.org/officeDocument/2006/relationships/customXml" Target="../ink/ink34.xml"/><Relationship Id="rId62" Type="http://schemas.openxmlformats.org/officeDocument/2006/relationships/image" Target="../media/image63.png"/><Relationship Id="rId83" Type="http://schemas.openxmlformats.org/officeDocument/2006/relationships/customXml" Target="../ink/ink55.xml"/><Relationship Id="rId88" Type="http://schemas.openxmlformats.org/officeDocument/2006/relationships/image" Target="../media/image76.png"/><Relationship Id="rId111" Type="http://schemas.openxmlformats.org/officeDocument/2006/relationships/customXml" Target="../ink/ink69.xml"/><Relationship Id="rId15" Type="http://schemas.openxmlformats.org/officeDocument/2006/relationships/customXml" Target="../ink/ink21.xml"/><Relationship Id="rId36" Type="http://schemas.openxmlformats.org/officeDocument/2006/relationships/image" Target="../media/image50.png"/><Relationship Id="rId57" Type="http://schemas.openxmlformats.org/officeDocument/2006/relationships/customXml" Target="../ink/ink42.xml"/><Relationship Id="rId106" Type="http://schemas.openxmlformats.org/officeDocument/2006/relationships/image" Target="../media/image85.png"/><Relationship Id="rId127" Type="http://schemas.openxmlformats.org/officeDocument/2006/relationships/customXml" Target="../ink/ink77.xml"/><Relationship Id="rId10" Type="http://schemas.openxmlformats.org/officeDocument/2006/relationships/image" Target="../media/image37.png"/><Relationship Id="rId31" Type="http://schemas.openxmlformats.org/officeDocument/2006/relationships/customXml" Target="../ink/ink29.xml"/><Relationship Id="rId52" Type="http://schemas.openxmlformats.org/officeDocument/2006/relationships/image" Target="../media/image58.png"/><Relationship Id="rId73" Type="http://schemas.openxmlformats.org/officeDocument/2006/relationships/customXml" Target="../ink/ink50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63.xml"/><Relationship Id="rId101" Type="http://schemas.openxmlformats.org/officeDocument/2006/relationships/customXml" Target="../ink/ink64.xml"/><Relationship Id="rId122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customXml" Target="../ink/ink18.xml"/><Relationship Id="rId26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79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customXml" Target="../ink/ink89.xml"/><Relationship Id="rId42" Type="http://schemas.openxmlformats.org/officeDocument/2006/relationships/image" Target="../media/image121.png"/><Relationship Id="rId47" Type="http://schemas.openxmlformats.org/officeDocument/2006/relationships/customXml" Target="../ink/ink102.xml"/><Relationship Id="rId63" Type="http://schemas.openxmlformats.org/officeDocument/2006/relationships/customXml" Target="../ink/ink110.xml"/><Relationship Id="rId68" Type="http://schemas.openxmlformats.org/officeDocument/2006/relationships/image" Target="../media/image134.png"/><Relationship Id="rId7" Type="http://schemas.openxmlformats.org/officeDocument/2006/relationships/customXml" Target="../ink/ink82.xml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9" Type="http://schemas.openxmlformats.org/officeDocument/2006/relationships/customXml" Target="../ink/ink93.xml"/><Relationship Id="rId11" Type="http://schemas.openxmlformats.org/officeDocument/2006/relationships/customXml" Target="../ink/ink84.xml"/><Relationship Id="rId24" Type="http://schemas.openxmlformats.org/officeDocument/2006/relationships/image" Target="../media/image112.png"/><Relationship Id="rId32" Type="http://schemas.openxmlformats.org/officeDocument/2006/relationships/image" Target="../media/image116.png"/><Relationship Id="rId37" Type="http://schemas.openxmlformats.org/officeDocument/2006/relationships/customXml" Target="../ink/ink97.xml"/><Relationship Id="rId40" Type="http://schemas.openxmlformats.org/officeDocument/2006/relationships/image" Target="../media/image120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9.png"/><Relationship Id="rId66" Type="http://schemas.openxmlformats.org/officeDocument/2006/relationships/image" Target="../media/image133.png"/><Relationship Id="rId5" Type="http://schemas.openxmlformats.org/officeDocument/2006/relationships/customXml" Target="../ink/ink81.xml"/><Relationship Id="rId61" Type="http://schemas.openxmlformats.org/officeDocument/2006/relationships/customXml" Target="../ink/ink109.xml"/><Relationship Id="rId19" Type="http://schemas.openxmlformats.org/officeDocument/2006/relationships/customXml" Target="../ink/ink88.xml"/><Relationship Id="rId14" Type="http://schemas.openxmlformats.org/officeDocument/2006/relationships/image" Target="../media/image107.png"/><Relationship Id="rId22" Type="http://schemas.openxmlformats.org/officeDocument/2006/relationships/image" Target="../media/image111.png"/><Relationship Id="rId27" Type="http://schemas.openxmlformats.org/officeDocument/2006/relationships/customXml" Target="../ink/ink92.xml"/><Relationship Id="rId30" Type="http://schemas.openxmlformats.org/officeDocument/2006/relationships/image" Target="../media/image115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64" Type="http://schemas.openxmlformats.org/officeDocument/2006/relationships/image" Target="../media/image132.png"/><Relationship Id="rId69" Type="http://schemas.openxmlformats.org/officeDocument/2006/relationships/customXml" Target="../ink/ink113.xml"/><Relationship Id="rId8" Type="http://schemas.openxmlformats.org/officeDocument/2006/relationships/image" Target="../media/image104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6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9.png"/><Relationship Id="rId46" Type="http://schemas.openxmlformats.org/officeDocument/2006/relationships/image" Target="../media/image123.png"/><Relationship Id="rId59" Type="http://schemas.openxmlformats.org/officeDocument/2006/relationships/customXml" Target="../ink/ink108.xml"/><Relationship Id="rId67" Type="http://schemas.openxmlformats.org/officeDocument/2006/relationships/customXml" Target="../ink/ink112.xml"/><Relationship Id="rId20" Type="http://schemas.openxmlformats.org/officeDocument/2006/relationships/image" Target="../media/image110.png"/><Relationship Id="rId41" Type="http://schemas.openxmlformats.org/officeDocument/2006/relationships/customXml" Target="../ink/ink99.xml"/><Relationship Id="rId54" Type="http://schemas.openxmlformats.org/officeDocument/2006/relationships/image" Target="../media/image127.png"/><Relationship Id="rId62" Type="http://schemas.openxmlformats.org/officeDocument/2006/relationships/image" Target="../media/image131.png"/><Relationship Id="rId7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14.png"/><Relationship Id="rId36" Type="http://schemas.openxmlformats.org/officeDocument/2006/relationships/image" Target="../media/image118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10" Type="http://schemas.openxmlformats.org/officeDocument/2006/relationships/image" Target="../media/image105.png"/><Relationship Id="rId31" Type="http://schemas.openxmlformats.org/officeDocument/2006/relationships/customXml" Target="../ink/ink94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60" Type="http://schemas.openxmlformats.org/officeDocument/2006/relationships/image" Target="../media/image130.png"/><Relationship Id="rId65" Type="http://schemas.openxmlformats.org/officeDocument/2006/relationships/customXml" Target="../ink/ink111.xml"/><Relationship Id="rId4" Type="http://schemas.openxmlformats.org/officeDocument/2006/relationships/image" Target="../media/image102.png"/><Relationship Id="rId9" Type="http://schemas.openxmlformats.org/officeDocument/2006/relationships/customXml" Target="../ink/ink83.xml"/><Relationship Id="rId13" Type="http://schemas.openxmlformats.org/officeDocument/2006/relationships/customXml" Target="../ink/ink85.xml"/><Relationship Id="rId18" Type="http://schemas.openxmlformats.org/officeDocument/2006/relationships/image" Target="../media/image109.png"/><Relationship Id="rId39" Type="http://schemas.openxmlformats.org/officeDocument/2006/relationships/customXml" Target="../ink/ink98.xml"/><Relationship Id="rId34" Type="http://schemas.openxmlformats.org/officeDocument/2006/relationships/image" Target="../media/image117.png"/><Relationship Id="rId50" Type="http://schemas.openxmlformats.org/officeDocument/2006/relationships/image" Target="../media/image125.png"/><Relationship Id="rId55" Type="http://schemas.openxmlformats.org/officeDocument/2006/relationships/customXml" Target="../ink/ink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26" Type="http://schemas.openxmlformats.org/officeDocument/2006/relationships/customXml" Target="../ink/ink5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9.xml"/><Relationship Id="rId42" Type="http://schemas.openxmlformats.org/officeDocument/2006/relationships/customXml" Target="../ink/ink13.xml"/><Relationship Id="rId7" Type="http://schemas.openxmlformats.org/officeDocument/2006/relationships/image" Target="../media/image14.wmf"/><Relationship Id="rId2" Type="http://schemas.openxmlformats.org/officeDocument/2006/relationships/oleObject" Target="../embeddings/oleObject9.bin"/><Relationship Id="rId16" Type="http://schemas.openxmlformats.org/officeDocument/2006/relationships/image" Target="../media/image18.wmf"/><Relationship Id="rId20" Type="http://schemas.openxmlformats.org/officeDocument/2006/relationships/customXml" Target="../ink/ink2.xml"/><Relationship Id="rId29" Type="http://schemas.openxmlformats.org/officeDocument/2006/relationships/image" Target="../media/image24.pn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6.wmf"/><Relationship Id="rId24" Type="http://schemas.openxmlformats.org/officeDocument/2006/relationships/customXml" Target="../ink/ink4.xml"/><Relationship Id="rId32" Type="http://schemas.openxmlformats.org/officeDocument/2006/relationships/customXml" Target="../ink/ink8.xml"/><Relationship Id="rId37" Type="http://schemas.openxmlformats.org/officeDocument/2006/relationships/image" Target="../media/image28.png"/><Relationship Id="rId40" Type="http://schemas.openxmlformats.org/officeDocument/2006/relationships/customXml" Target="../ink/ink12.xml"/><Relationship Id="rId45" Type="http://schemas.openxmlformats.org/officeDocument/2006/relationships/image" Target="../media/image32.png"/><Relationship Id="rId5" Type="http://schemas.openxmlformats.org/officeDocument/2006/relationships/image" Target="../media/image13.wmf"/><Relationship Id="rId15" Type="http://schemas.openxmlformats.org/officeDocument/2006/relationships/oleObject" Target="../embeddings/oleObject16.bin"/><Relationship Id="rId23" Type="http://schemas.openxmlformats.org/officeDocument/2006/relationships/image" Target="../media/image21.png"/><Relationship Id="rId28" Type="http://schemas.openxmlformats.org/officeDocument/2006/relationships/customXml" Target="../ink/ink6.xml"/><Relationship Id="rId36" Type="http://schemas.openxmlformats.org/officeDocument/2006/relationships/customXml" Target="../ink/ink10.xml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14.xml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.wmf"/><Relationship Id="rId14" Type="http://schemas.openxmlformats.org/officeDocument/2006/relationships/image" Target="../media/image17.wmf"/><Relationship Id="rId22" Type="http://schemas.openxmlformats.org/officeDocument/2006/relationships/customXml" Target="../ink/ink3.xml"/><Relationship Id="rId27" Type="http://schemas.openxmlformats.org/officeDocument/2006/relationships/image" Target="../media/image23.png"/><Relationship Id="rId30" Type="http://schemas.openxmlformats.org/officeDocument/2006/relationships/customXml" Target="../ink/ink7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oleObject" Target="../embeddings/oleObject12.bin"/><Relationship Id="rId3" Type="http://schemas.openxmlformats.org/officeDocument/2006/relationships/image" Target="../media/image12.wmf"/><Relationship Id="rId12" Type="http://schemas.openxmlformats.org/officeDocument/2006/relationships/oleObject" Target="../embeddings/oleObject14.bin"/><Relationship Id="rId17" Type="http://schemas.openxmlformats.org/officeDocument/2006/relationships/customXml" Target="../ink/ink1.xml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" y="1016461"/>
            <a:ext cx="12174512" cy="48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79758B-1E7B-4BF9-928A-CC56EAF7081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39" y="1752601"/>
            <a:ext cx="7781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14:cNvPr>
              <p14:cNvContentPartPr/>
              <p14:nvPr/>
            </p14:nvContentPartPr>
            <p14:xfrm>
              <a:off x="2744776" y="4502471"/>
              <a:ext cx="5090400" cy="80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656" y="4487351"/>
                <a:ext cx="5120640" cy="83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1310-22CF-EF4D-B2EA-64146FCFF119}"/>
              </a:ext>
            </a:extLst>
          </p:cNvPr>
          <p:cNvGrpSpPr/>
          <p:nvPr/>
        </p:nvGrpSpPr>
        <p:grpSpPr>
          <a:xfrm>
            <a:off x="10003456" y="2931431"/>
            <a:ext cx="869400" cy="268560"/>
            <a:chOff x="10003456" y="2931431"/>
            <a:chExt cx="8694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14:cNvPr>
                <p14:cNvContentPartPr/>
                <p14:nvPr/>
              </p14:nvContentPartPr>
              <p14:xfrm>
                <a:off x="10101376" y="3023951"/>
                <a:ext cx="806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5896" y="3008471"/>
                  <a:ext cx="111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14:cNvPr>
                <p14:cNvContentPartPr/>
                <p14:nvPr/>
              </p14:nvContentPartPr>
              <p14:xfrm>
                <a:off x="10003456" y="3009911"/>
                <a:ext cx="225720" cy="19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7976" y="2994791"/>
                  <a:ext cx="25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14:cNvPr>
                <p14:cNvContentPartPr/>
                <p14:nvPr/>
              </p14:nvContentPartPr>
              <p14:xfrm>
                <a:off x="10281376" y="3041951"/>
                <a:ext cx="2203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66256" y="3026831"/>
                  <a:ext cx="25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14:cNvPr>
                <p14:cNvContentPartPr/>
                <p14:nvPr/>
              </p14:nvContentPartPr>
              <p14:xfrm>
                <a:off x="10299016" y="2931431"/>
                <a:ext cx="5976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83896" y="2915951"/>
                  <a:ext cx="90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14:cNvPr>
                <p14:cNvContentPartPr/>
                <p14:nvPr/>
              </p14:nvContentPartPr>
              <p14:xfrm>
                <a:off x="10627696" y="2979311"/>
                <a:ext cx="468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2576" y="2963831"/>
                  <a:ext cx="3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14:cNvPr>
                <p14:cNvContentPartPr/>
                <p14:nvPr/>
              </p14:nvContentPartPr>
              <p14:xfrm>
                <a:off x="10513216" y="3047711"/>
                <a:ext cx="35964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8096" y="3032591"/>
                  <a:ext cx="390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6542D5-AACE-A843-8080-58D104678C4F}"/>
              </a:ext>
            </a:extLst>
          </p:cNvPr>
          <p:cNvGrpSpPr/>
          <p:nvPr/>
        </p:nvGrpSpPr>
        <p:grpSpPr>
          <a:xfrm>
            <a:off x="11216656" y="2798951"/>
            <a:ext cx="650160" cy="338400"/>
            <a:chOff x="11216656" y="2798951"/>
            <a:chExt cx="6501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14:cNvPr>
                <p14:cNvContentPartPr/>
                <p14:nvPr/>
              </p14:nvContentPartPr>
              <p14:xfrm>
                <a:off x="11216656" y="2870591"/>
                <a:ext cx="237600" cy="26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01536" y="2855471"/>
                  <a:ext cx="268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14:cNvPr>
                <p14:cNvContentPartPr/>
                <p14:nvPr/>
              </p14:nvContentPartPr>
              <p14:xfrm>
                <a:off x="11398096" y="2798951"/>
                <a:ext cx="468720" cy="29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82976" y="2783471"/>
                  <a:ext cx="49896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14:cNvPr>
              <p14:cNvContentPartPr/>
              <p14:nvPr/>
            </p14:nvContentPartPr>
            <p14:xfrm>
              <a:off x="10016416" y="3453071"/>
              <a:ext cx="56736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01296" y="3437951"/>
                <a:ext cx="597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14:cNvPr>
              <p14:cNvContentPartPr/>
              <p14:nvPr/>
            </p14:nvContentPartPr>
            <p14:xfrm>
              <a:off x="10115416" y="3773831"/>
              <a:ext cx="3927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00296" y="3758351"/>
                <a:ext cx="423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14:cNvPr>
              <p14:cNvContentPartPr/>
              <p14:nvPr/>
            </p14:nvContentPartPr>
            <p14:xfrm>
              <a:off x="10171576" y="3975071"/>
              <a:ext cx="426960" cy="1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56456" y="3959591"/>
                <a:ext cx="457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14:cNvPr>
              <p14:cNvContentPartPr/>
              <p14:nvPr/>
            </p14:nvContentPartPr>
            <p14:xfrm>
              <a:off x="10143136" y="4274231"/>
              <a:ext cx="374040" cy="17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7656" y="4259111"/>
                <a:ext cx="4046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6FA8ADD-58BF-C84B-97A8-17063673792B}"/>
              </a:ext>
            </a:extLst>
          </p:cNvPr>
          <p:cNvGrpSpPr/>
          <p:nvPr/>
        </p:nvGrpSpPr>
        <p:grpSpPr>
          <a:xfrm>
            <a:off x="796096" y="5346671"/>
            <a:ext cx="6631560" cy="801720"/>
            <a:chOff x="796096" y="5346671"/>
            <a:chExt cx="66315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14:cNvPr>
                <p14:cNvContentPartPr/>
                <p14:nvPr/>
              </p14:nvContentPartPr>
              <p14:xfrm>
                <a:off x="796096" y="5346671"/>
                <a:ext cx="6042600" cy="80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0976" y="5331191"/>
                  <a:ext cx="60728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14:cNvPr>
                <p14:cNvContentPartPr/>
                <p14:nvPr/>
              </p14:nvContentPartPr>
              <p14:xfrm>
                <a:off x="1244656" y="5732591"/>
                <a:ext cx="81720" cy="15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29536" y="5717471"/>
                  <a:ext cx="11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14:cNvPr>
                <p14:cNvContentPartPr/>
                <p14:nvPr/>
              </p14:nvContentPartPr>
              <p14:xfrm>
                <a:off x="1332496" y="5665271"/>
                <a:ext cx="132120" cy="19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7376" y="5650151"/>
                  <a:ext cx="16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14:cNvPr>
                <p14:cNvContentPartPr/>
                <p14:nvPr/>
              </p14:nvContentPartPr>
              <p14:xfrm>
                <a:off x="1476496" y="5718911"/>
                <a:ext cx="89280" cy="13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1376" y="5703791"/>
                  <a:ext cx="11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14:cNvPr>
                <p14:cNvContentPartPr/>
                <p14:nvPr/>
              </p14:nvContentPartPr>
              <p14:xfrm>
                <a:off x="1706176" y="5802431"/>
                <a:ext cx="12996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91056" y="5786951"/>
                  <a:ext cx="160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14:cNvPr>
                <p14:cNvContentPartPr/>
                <p14:nvPr/>
              </p14:nvContentPartPr>
              <p14:xfrm>
                <a:off x="1820656" y="5686871"/>
                <a:ext cx="133200" cy="22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05536" y="5671751"/>
                  <a:ext cx="16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14:cNvPr>
                <p14:cNvContentPartPr/>
                <p14:nvPr/>
              </p14:nvContentPartPr>
              <p14:xfrm>
                <a:off x="1754776" y="5671031"/>
                <a:ext cx="95040" cy="30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39296" y="5655911"/>
                  <a:ext cx="125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14:cNvPr>
                <p14:cNvContentPartPr/>
                <p14:nvPr/>
              </p14:nvContentPartPr>
              <p14:xfrm>
                <a:off x="1983376" y="5671031"/>
                <a:ext cx="12564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67896" y="5655911"/>
                  <a:ext cx="15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14:cNvPr>
                <p14:cNvContentPartPr/>
                <p14:nvPr/>
              </p14:nvContentPartPr>
              <p14:xfrm>
                <a:off x="2007496" y="5631071"/>
                <a:ext cx="14004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92016" y="5615951"/>
                  <a:ext cx="170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14:cNvPr>
                <p14:cNvContentPartPr/>
                <p14:nvPr/>
              </p14:nvContentPartPr>
              <p14:xfrm>
                <a:off x="1219816" y="5608031"/>
                <a:ext cx="374760" cy="49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04696" y="5592551"/>
                  <a:ext cx="4050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14:cNvPr>
                <p14:cNvContentPartPr/>
                <p14:nvPr/>
              </p14:nvContentPartPr>
              <p14:xfrm>
                <a:off x="2101816" y="5562311"/>
                <a:ext cx="171720" cy="33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6696" y="5547191"/>
                  <a:ext cx="202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14:cNvPr>
                <p14:cNvContentPartPr/>
                <p14:nvPr/>
              </p14:nvContentPartPr>
              <p14:xfrm>
                <a:off x="2193256" y="5432351"/>
                <a:ext cx="1486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77776" y="5417231"/>
                  <a:ext cx="179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14:cNvPr>
                <p14:cNvContentPartPr/>
                <p14:nvPr/>
              </p14:nvContentPartPr>
              <p14:xfrm>
                <a:off x="2637136" y="5723591"/>
                <a:ext cx="2520" cy="21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22016" y="5708111"/>
                  <a:ext cx="33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14:cNvPr>
                <p14:cNvContentPartPr/>
                <p14:nvPr/>
              </p14:nvContentPartPr>
              <p14:xfrm>
                <a:off x="2577736" y="5789831"/>
                <a:ext cx="24660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62616" y="5774711"/>
                  <a:ext cx="277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14:cNvPr>
                <p14:cNvContentPartPr/>
                <p14:nvPr/>
              </p14:nvContentPartPr>
              <p14:xfrm>
                <a:off x="2956456" y="5704151"/>
                <a:ext cx="125280" cy="26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41336" y="5689031"/>
                  <a:ext cx="155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14:cNvPr>
                <p14:cNvContentPartPr/>
                <p14:nvPr/>
              </p14:nvContentPartPr>
              <p14:xfrm>
                <a:off x="3122056" y="5784431"/>
                <a:ext cx="102600" cy="15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6576" y="5769311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14:cNvPr>
                <p14:cNvContentPartPr/>
                <p14:nvPr/>
              </p14:nvContentPartPr>
              <p14:xfrm>
                <a:off x="3361456" y="5822951"/>
                <a:ext cx="176040" cy="1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46336" y="5807471"/>
                  <a:ext cx="20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14:cNvPr>
                <p14:cNvContentPartPr/>
                <p14:nvPr/>
              </p14:nvContentPartPr>
              <p14:xfrm>
                <a:off x="3514456" y="5745191"/>
                <a:ext cx="156240" cy="23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98976" y="5730071"/>
                  <a:ext cx="186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14:cNvPr>
                <p14:cNvContentPartPr/>
                <p14:nvPr/>
              </p14:nvContentPartPr>
              <p14:xfrm>
                <a:off x="3569176" y="5785151"/>
                <a:ext cx="24120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54056" y="5770031"/>
                  <a:ext cx="27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14:cNvPr>
                <p14:cNvContentPartPr/>
                <p14:nvPr/>
              </p14:nvContentPartPr>
              <p14:xfrm>
                <a:off x="2898136" y="5678951"/>
                <a:ext cx="324360" cy="44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82656" y="5663831"/>
                  <a:ext cx="3546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14:cNvPr>
                <p14:cNvContentPartPr/>
                <p14:nvPr/>
              </p14:nvContentPartPr>
              <p14:xfrm>
                <a:off x="3761416" y="5669951"/>
                <a:ext cx="313560" cy="33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46296" y="5654471"/>
                  <a:ext cx="344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14:cNvPr>
                <p14:cNvContentPartPr/>
                <p14:nvPr/>
              </p14:nvContentPartPr>
              <p14:xfrm>
                <a:off x="4017736" y="5528111"/>
                <a:ext cx="165240" cy="147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02616" y="5512991"/>
                  <a:ext cx="19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14:cNvPr>
                <p14:cNvContentPartPr/>
                <p14:nvPr/>
              </p14:nvContentPartPr>
              <p14:xfrm>
                <a:off x="4306816" y="5708831"/>
                <a:ext cx="20160" cy="19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91336" y="5693351"/>
                  <a:ext cx="50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14:cNvPr>
                <p14:cNvContentPartPr/>
                <p14:nvPr/>
              </p14:nvContentPartPr>
              <p14:xfrm>
                <a:off x="4230856" y="5775071"/>
                <a:ext cx="159840" cy="3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15736" y="5759591"/>
                  <a:ext cx="190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14:cNvPr>
                <p14:cNvContentPartPr/>
                <p14:nvPr/>
              </p14:nvContentPartPr>
              <p14:xfrm>
                <a:off x="4499416" y="5658431"/>
                <a:ext cx="139320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84296" y="5643311"/>
                  <a:ext cx="16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14:cNvPr>
                <p14:cNvContentPartPr/>
                <p14:nvPr/>
              </p14:nvContentPartPr>
              <p14:xfrm>
                <a:off x="4774816" y="5727551"/>
                <a:ext cx="119160" cy="27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59696" y="5712071"/>
                  <a:ext cx="149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14:cNvPr>
                <p14:cNvContentPartPr/>
                <p14:nvPr/>
              </p14:nvContentPartPr>
              <p14:xfrm>
                <a:off x="4976056" y="5765711"/>
                <a:ext cx="112680" cy="16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0576" y="5750591"/>
                  <a:ext cx="142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14:cNvPr>
                <p14:cNvContentPartPr/>
                <p14:nvPr/>
              </p14:nvContentPartPr>
              <p14:xfrm>
                <a:off x="5264056" y="5794151"/>
                <a:ext cx="1036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48936" y="5779031"/>
                  <a:ext cx="13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14:cNvPr>
                <p14:cNvContentPartPr/>
                <p14:nvPr/>
              </p14:nvContentPartPr>
              <p14:xfrm>
                <a:off x="5422456" y="5758871"/>
                <a:ext cx="91440" cy="21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06976" y="5743751"/>
                  <a:ext cx="12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14:cNvPr>
                <p14:cNvContentPartPr/>
                <p14:nvPr/>
              </p14:nvContentPartPr>
              <p14:xfrm>
                <a:off x="5574016" y="5777231"/>
                <a:ext cx="153000" cy="15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58896" y="5762111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14:cNvPr>
                <p14:cNvContentPartPr/>
                <p14:nvPr/>
              </p14:nvContentPartPr>
              <p14:xfrm>
                <a:off x="5697136" y="5709911"/>
                <a:ext cx="100440" cy="354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2016" y="5694431"/>
                  <a:ext cx="131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14:cNvPr>
                <p14:cNvContentPartPr/>
                <p14:nvPr/>
              </p14:nvContentPartPr>
              <p14:xfrm>
                <a:off x="5796136" y="5505431"/>
                <a:ext cx="91440" cy="12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0656" y="5490311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14:cNvPr>
                <p14:cNvContentPartPr/>
                <p14:nvPr/>
              </p14:nvContentPartPr>
              <p14:xfrm>
                <a:off x="6083056" y="5778311"/>
                <a:ext cx="14760" cy="199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67576" y="5763191"/>
                  <a:ext cx="45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14:cNvPr>
                <p14:cNvContentPartPr/>
                <p14:nvPr/>
              </p14:nvContentPartPr>
              <p14:xfrm>
                <a:off x="5959936" y="5892431"/>
                <a:ext cx="22140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44456" y="5877311"/>
                  <a:ext cx="251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14:cNvPr>
                <p14:cNvContentPartPr/>
                <p14:nvPr/>
              </p14:nvContentPartPr>
              <p14:xfrm>
                <a:off x="6279616" y="5753111"/>
                <a:ext cx="91440" cy="31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64496" y="5737991"/>
                  <a:ext cx="122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14:cNvPr>
                <p14:cNvContentPartPr/>
                <p14:nvPr/>
              </p14:nvContentPartPr>
              <p14:xfrm>
                <a:off x="6432616" y="5810351"/>
                <a:ext cx="125640" cy="18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7136" y="5794871"/>
                  <a:ext cx="155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14:cNvPr>
                <p14:cNvContentPartPr/>
                <p14:nvPr/>
              </p14:nvContentPartPr>
              <p14:xfrm>
                <a:off x="6592816" y="5788751"/>
                <a:ext cx="1508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77696" y="5773271"/>
                  <a:ext cx="181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14:cNvPr>
                <p14:cNvContentPartPr/>
                <p14:nvPr/>
              </p14:nvContentPartPr>
              <p14:xfrm>
                <a:off x="6667696" y="5863991"/>
                <a:ext cx="421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52216" y="5848871"/>
                  <a:ext cx="72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14:cNvPr>
                <p14:cNvContentPartPr/>
                <p14:nvPr/>
              </p14:nvContentPartPr>
              <p14:xfrm>
                <a:off x="6841216" y="5794151"/>
                <a:ext cx="70560" cy="2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26096" y="5779031"/>
                  <a:ext cx="101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14:cNvPr>
                <p14:cNvContentPartPr/>
                <p14:nvPr/>
              </p14:nvContentPartPr>
              <p14:xfrm>
                <a:off x="6925816" y="5749871"/>
                <a:ext cx="108000" cy="232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0696" y="5734391"/>
                  <a:ext cx="138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14:cNvPr>
                <p14:cNvContentPartPr/>
                <p14:nvPr/>
              </p14:nvContentPartPr>
              <p14:xfrm>
                <a:off x="7130296" y="5763551"/>
                <a:ext cx="77400" cy="177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15176" y="5748071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14:cNvPr>
                <p14:cNvContentPartPr/>
                <p14:nvPr/>
              </p14:nvContentPartPr>
              <p14:xfrm>
                <a:off x="7197256" y="5744111"/>
                <a:ext cx="164160" cy="32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82136" y="5728991"/>
                  <a:ext cx="194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14:cNvPr>
                <p14:cNvContentPartPr/>
                <p14:nvPr/>
              </p14:nvContentPartPr>
              <p14:xfrm>
                <a:off x="7287616" y="5559071"/>
                <a:ext cx="140040" cy="12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72136" y="5543951"/>
                  <a:ext cx="1702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82" name="Group 54281">
            <a:extLst>
              <a:ext uri="{FF2B5EF4-FFF2-40B4-BE49-F238E27FC236}">
                <a16:creationId xmlns:a16="http://schemas.microsoft.com/office/drawing/2014/main" id="{99D23901-8F01-B745-BD5C-822C79BBC58C}"/>
              </a:ext>
            </a:extLst>
          </p:cNvPr>
          <p:cNvGrpSpPr/>
          <p:nvPr/>
        </p:nvGrpSpPr>
        <p:grpSpPr>
          <a:xfrm>
            <a:off x="1890856" y="3303671"/>
            <a:ext cx="1176480" cy="1654920"/>
            <a:chOff x="1890856" y="3303671"/>
            <a:chExt cx="1176480" cy="16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14:cNvPr>
                <p14:cNvContentPartPr/>
                <p14:nvPr/>
              </p14:nvContentPartPr>
              <p14:xfrm>
                <a:off x="2481616" y="3442991"/>
                <a:ext cx="397080" cy="135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66496" y="3427511"/>
                  <a:ext cx="42768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14:cNvPr>
                <p14:cNvContentPartPr/>
                <p14:nvPr/>
              </p14:nvContentPartPr>
              <p14:xfrm>
                <a:off x="2714176" y="4661591"/>
                <a:ext cx="193680" cy="18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99056" y="4646111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14:cNvPr>
                <p14:cNvContentPartPr/>
                <p14:nvPr/>
              </p14:nvContentPartPr>
              <p14:xfrm>
                <a:off x="2750536" y="3303671"/>
                <a:ext cx="316800" cy="386280"/>
              </p14:xfrm>
            </p:contentPart>
          </mc:Choice>
          <mc:Fallback xmlns="">
            <p:pic>
              <p:nvPicPr>
                <p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35416" y="3288191"/>
                  <a:ext cx="34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14:cNvPr>
                <p14:cNvContentPartPr/>
                <p14:nvPr/>
              </p14:nvContentPartPr>
              <p14:xfrm>
                <a:off x="2168416" y="3399431"/>
                <a:ext cx="11880" cy="145440"/>
              </p14:xfrm>
            </p:contentPart>
          </mc:Choice>
          <mc:Fallback xmlns="">
            <p:pic>
              <p:nvPicPr>
                <p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53296" y="3384311"/>
                  <a:ext cx="4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14:cNvPr>
                <p14:cNvContentPartPr/>
                <p14:nvPr/>
              </p14:nvContentPartPr>
              <p14:xfrm>
                <a:off x="2077696" y="3326351"/>
                <a:ext cx="289080" cy="377280"/>
              </p14:xfrm>
            </p:contentPart>
          </mc:Choice>
          <mc:Fallback xmlns="">
            <p:pic>
              <p:nvPicPr>
                <p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62576" y="3311231"/>
                  <a:ext cx="319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14:cNvPr>
                <p14:cNvContentPartPr/>
                <p14:nvPr/>
              </p14:nvContentPartPr>
              <p14:xfrm>
                <a:off x="1986616" y="4762031"/>
                <a:ext cx="360" cy="154440"/>
              </p14:xfrm>
            </p:contentPart>
          </mc:Choice>
          <mc:Fallback xmlns="">
            <p:pic>
              <p:nvPicPr>
                <p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71136" y="4746551"/>
                  <a:ext cx="30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14:cNvPr>
                <p14:cNvContentPartPr/>
                <p14:nvPr/>
              </p14:nvContentPartPr>
              <p14:xfrm>
                <a:off x="1890856" y="4696871"/>
                <a:ext cx="237600" cy="45000"/>
              </p14:xfrm>
            </p:contentPart>
          </mc:Choice>
          <mc:Fallback xmlns="">
            <p:pic>
              <p:nvPicPr>
                <p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75736" y="4681751"/>
                  <a:ext cx="268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14:cNvPr>
                <p14:cNvContentPartPr/>
                <p14:nvPr/>
              </p14:nvContentPartPr>
              <p14:xfrm>
                <a:off x="2055736" y="4717391"/>
                <a:ext cx="235440" cy="241200"/>
              </p14:xfrm>
            </p:contentPart>
          </mc:Choice>
          <mc:Fallback xmlns="">
            <p:pic>
              <p:nvPicPr>
                <p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40616" y="4702271"/>
                  <a:ext cx="266040" cy="27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745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5" y="0"/>
            <a:ext cx="9772183" cy="13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8" y="1690688"/>
            <a:ext cx="5757445" cy="3097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62" y="1727500"/>
            <a:ext cx="4893337" cy="961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14:cNvPr>
              <p14:cNvContentPartPr/>
              <p14:nvPr/>
            </p14:nvContentPartPr>
            <p14:xfrm>
              <a:off x="6369616" y="1756031"/>
              <a:ext cx="3509640" cy="97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4496" y="1740911"/>
                <a:ext cx="3540240" cy="10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0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0" y="0"/>
            <a:ext cx="9688909" cy="63674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07FEC-8989-354D-8591-3C80D8AFF0AD}"/>
              </a:ext>
            </a:extLst>
          </p:cNvPr>
          <p:cNvGrpSpPr/>
          <p:nvPr/>
        </p:nvGrpSpPr>
        <p:grpSpPr>
          <a:xfrm>
            <a:off x="8716096" y="1242311"/>
            <a:ext cx="1198440" cy="454680"/>
            <a:chOff x="8716096" y="1242311"/>
            <a:chExt cx="11984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14:cNvPr>
                <p14:cNvContentPartPr/>
                <p14:nvPr/>
              </p14:nvContentPartPr>
              <p14:xfrm>
                <a:off x="8978896" y="1242311"/>
                <a:ext cx="250920" cy="22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3776" y="1226831"/>
                  <a:ext cx="281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14:cNvPr>
                <p14:cNvContentPartPr/>
                <p14:nvPr/>
              </p14:nvContentPartPr>
              <p14:xfrm>
                <a:off x="9291016" y="1306031"/>
                <a:ext cx="172800" cy="39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75896" y="1290911"/>
                  <a:ext cx="2034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14:cNvPr>
                <p14:cNvContentPartPr/>
                <p14:nvPr/>
              </p14:nvContentPartPr>
              <p14:xfrm>
                <a:off x="8716096" y="1597271"/>
                <a:ext cx="1198440" cy="5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976" y="1581791"/>
                  <a:ext cx="12290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CB52B9-37CB-1C4B-AF23-767555AC7110}"/>
              </a:ext>
            </a:extLst>
          </p:cNvPr>
          <p:cNvGrpSpPr/>
          <p:nvPr/>
        </p:nvGrpSpPr>
        <p:grpSpPr>
          <a:xfrm>
            <a:off x="8739496" y="1910111"/>
            <a:ext cx="398160" cy="385200"/>
            <a:chOff x="8739496" y="1910111"/>
            <a:chExt cx="39816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14:cNvPr>
                <p14:cNvContentPartPr/>
                <p14:nvPr/>
              </p14:nvContentPartPr>
              <p14:xfrm>
                <a:off x="8739496" y="1912631"/>
                <a:ext cx="33480" cy="28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24016" y="1897511"/>
                  <a:ext cx="63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14:cNvPr>
                <p14:cNvContentPartPr/>
                <p14:nvPr/>
              </p14:nvContentPartPr>
              <p14:xfrm>
                <a:off x="8907616" y="1984631"/>
                <a:ext cx="16632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92496" y="1969151"/>
                  <a:ext cx="196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14:cNvPr>
                <p14:cNvContentPartPr/>
                <p14:nvPr/>
              </p14:nvContentPartPr>
              <p14:xfrm>
                <a:off x="9111736" y="1910111"/>
                <a:ext cx="25920" cy="38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96616" y="1894991"/>
                  <a:ext cx="5616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36BEE3-7F25-284B-9D02-A97FA8776BA3}"/>
              </a:ext>
            </a:extLst>
          </p:cNvPr>
          <p:cNvGrpSpPr/>
          <p:nvPr/>
        </p:nvGrpSpPr>
        <p:grpSpPr>
          <a:xfrm>
            <a:off x="9465976" y="1875911"/>
            <a:ext cx="401400" cy="406800"/>
            <a:chOff x="9465976" y="1875911"/>
            <a:chExt cx="401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14:cNvPr>
                <p14:cNvContentPartPr/>
                <p14:nvPr/>
              </p14:nvContentPartPr>
              <p14:xfrm>
                <a:off x="9465976" y="1884551"/>
                <a:ext cx="20160" cy="23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50496" y="1869431"/>
                  <a:ext cx="50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14:cNvPr>
                <p14:cNvContentPartPr/>
                <p14:nvPr/>
              </p14:nvContentPartPr>
              <p14:xfrm>
                <a:off x="9590176" y="1894271"/>
                <a:ext cx="181800" cy="388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74696" y="1879151"/>
                  <a:ext cx="212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14:cNvPr>
                <p14:cNvContentPartPr/>
                <p14:nvPr/>
              </p14:nvContentPartPr>
              <p14:xfrm>
                <a:off x="9845056" y="1875911"/>
                <a:ext cx="22320" cy="34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29936" y="1860791"/>
                  <a:ext cx="529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7F626D-618F-8D47-BFEA-2815EE1EEDB4}"/>
              </a:ext>
            </a:extLst>
          </p:cNvPr>
          <p:cNvGrpSpPr/>
          <p:nvPr/>
        </p:nvGrpSpPr>
        <p:grpSpPr>
          <a:xfrm>
            <a:off x="6849136" y="1428791"/>
            <a:ext cx="588240" cy="264960"/>
            <a:chOff x="6849136" y="1428791"/>
            <a:chExt cx="5882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14:cNvPr>
                <p14:cNvContentPartPr/>
                <p14:nvPr/>
              </p14:nvContentPartPr>
              <p14:xfrm>
                <a:off x="6849136" y="1487831"/>
                <a:ext cx="381600" cy="20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3656" y="1472351"/>
                  <a:ext cx="412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14:cNvPr>
                <p14:cNvContentPartPr/>
                <p14:nvPr/>
              </p14:nvContentPartPr>
              <p14:xfrm>
                <a:off x="7229656" y="1428791"/>
                <a:ext cx="207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4176" y="1413671"/>
                  <a:ext cx="2383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ED4A10-4A25-964B-BBB7-9A25B382B2C6}"/>
              </a:ext>
            </a:extLst>
          </p:cNvPr>
          <p:cNvGrpSpPr/>
          <p:nvPr/>
        </p:nvGrpSpPr>
        <p:grpSpPr>
          <a:xfrm>
            <a:off x="7761376" y="1495031"/>
            <a:ext cx="303480" cy="295920"/>
            <a:chOff x="7761376" y="1495031"/>
            <a:chExt cx="3034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14:cNvPr>
                <p14:cNvContentPartPr/>
                <p14:nvPr/>
              </p14:nvContentPartPr>
              <p14:xfrm>
                <a:off x="7761376" y="1597271"/>
                <a:ext cx="23868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5896" y="1582151"/>
                  <a:ext cx="269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14:cNvPr>
                <p14:cNvContentPartPr/>
                <p14:nvPr/>
              </p14:nvContentPartPr>
              <p14:xfrm>
                <a:off x="7763536" y="1616711"/>
                <a:ext cx="237600" cy="2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8056" y="1601591"/>
                  <a:ext cx="268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14:cNvPr>
                <p14:cNvContentPartPr/>
                <p14:nvPr/>
              </p14:nvContentPartPr>
              <p14:xfrm>
                <a:off x="7783336" y="1495031"/>
                <a:ext cx="281520" cy="29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67856" y="1479551"/>
                  <a:ext cx="3121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057494-9ABE-CD44-BAF8-77AA5F491757}"/>
              </a:ext>
            </a:extLst>
          </p:cNvPr>
          <p:cNvGrpSpPr/>
          <p:nvPr/>
        </p:nvGrpSpPr>
        <p:grpSpPr>
          <a:xfrm>
            <a:off x="7217056" y="3566111"/>
            <a:ext cx="662400" cy="237960"/>
            <a:chOff x="7217056" y="3566111"/>
            <a:chExt cx="6624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14:cNvPr>
                <p14:cNvContentPartPr/>
                <p14:nvPr/>
              </p14:nvContentPartPr>
              <p14:xfrm>
                <a:off x="7217056" y="3566111"/>
                <a:ext cx="242280" cy="18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01936" y="3550991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14:cNvPr>
                <p14:cNvContentPartPr/>
                <p14:nvPr/>
              </p14:nvContentPartPr>
              <p14:xfrm>
                <a:off x="7668856" y="3610751"/>
                <a:ext cx="121320" cy="2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53736" y="3595631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14:cNvPr>
                <p14:cNvContentPartPr/>
                <p14:nvPr/>
              </p14:nvContentPartPr>
              <p14:xfrm>
                <a:off x="7678936" y="3656471"/>
                <a:ext cx="115920" cy="1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3456" y="3641351"/>
                  <a:ext cx="14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14:cNvPr>
                <p14:cNvContentPartPr/>
                <p14:nvPr/>
              </p14:nvContentPartPr>
              <p14:xfrm>
                <a:off x="7740496" y="3569711"/>
                <a:ext cx="138960" cy="23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25016" y="3554591"/>
                  <a:ext cx="1695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C8DCD0-9ABB-A748-B5A9-0AFEAC4DB7B3}"/>
              </a:ext>
            </a:extLst>
          </p:cNvPr>
          <p:cNvGrpSpPr/>
          <p:nvPr/>
        </p:nvGrpSpPr>
        <p:grpSpPr>
          <a:xfrm>
            <a:off x="8198776" y="3311591"/>
            <a:ext cx="984960" cy="1087560"/>
            <a:chOff x="8198776" y="3311591"/>
            <a:chExt cx="984960" cy="10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14:cNvPr>
                <p14:cNvContentPartPr/>
                <p14:nvPr/>
              </p14:nvContentPartPr>
              <p14:xfrm>
                <a:off x="8198776" y="3581231"/>
                <a:ext cx="445680" cy="18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3296" y="3565751"/>
                  <a:ext cx="476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14:cNvPr>
                <p14:cNvContentPartPr/>
                <p14:nvPr/>
              </p14:nvContentPartPr>
              <p14:xfrm>
                <a:off x="8627176" y="3479351"/>
                <a:ext cx="141120" cy="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12056" y="3464231"/>
                  <a:ext cx="171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14:cNvPr>
                <p14:cNvContentPartPr/>
                <p14:nvPr/>
              </p14:nvContentPartPr>
              <p14:xfrm>
                <a:off x="8778376" y="3384671"/>
                <a:ext cx="30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63256" y="3369551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14:cNvPr>
                <p14:cNvContentPartPr/>
                <p14:nvPr/>
              </p14:nvContentPartPr>
              <p14:xfrm>
                <a:off x="8937136" y="3311591"/>
                <a:ext cx="246600" cy="108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22016" y="3296471"/>
                  <a:ext cx="277200" cy="11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14:cNvPr>
              <p14:cNvContentPartPr/>
              <p14:nvPr/>
            </p14:nvContentPartPr>
            <p14:xfrm>
              <a:off x="10063936" y="3343631"/>
              <a:ext cx="425880" cy="880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48456" y="3328151"/>
                <a:ext cx="45612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14:cNvPr>
              <p14:cNvContentPartPr/>
              <p14:nvPr/>
            </p14:nvContentPartPr>
            <p14:xfrm>
              <a:off x="6468616" y="5874431"/>
              <a:ext cx="121320" cy="246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53496" y="5858951"/>
                <a:ext cx="151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14:cNvPr>
              <p14:cNvContentPartPr/>
              <p14:nvPr/>
            </p14:nvContentPartPr>
            <p14:xfrm>
              <a:off x="6633496" y="5961191"/>
              <a:ext cx="264240" cy="159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18376" y="5945711"/>
                <a:ext cx="294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14:cNvPr>
              <p14:cNvContentPartPr/>
              <p14:nvPr/>
            </p14:nvContentPartPr>
            <p14:xfrm>
              <a:off x="6621616" y="5772551"/>
              <a:ext cx="51840" cy="16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06136" y="5757431"/>
                <a:ext cx="8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14:cNvPr>
              <p14:cNvContentPartPr/>
              <p14:nvPr/>
            </p14:nvContentPartPr>
            <p14:xfrm>
              <a:off x="7089616" y="5990711"/>
              <a:ext cx="118080" cy="5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74496" y="5975591"/>
                <a:ext cx="148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14:cNvPr>
              <p14:cNvContentPartPr/>
              <p14:nvPr/>
            </p14:nvContentPartPr>
            <p14:xfrm>
              <a:off x="7080976" y="6025991"/>
              <a:ext cx="114840" cy="19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65496" y="6010871"/>
                <a:ext cx="145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14:cNvPr>
              <p14:cNvContentPartPr/>
              <p14:nvPr/>
            </p14:nvContentPartPr>
            <p14:xfrm>
              <a:off x="7000696" y="5907191"/>
              <a:ext cx="271440" cy="36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985576" y="5892071"/>
                <a:ext cx="30204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B36F86E-86C6-9945-8134-198ACF011397}"/>
              </a:ext>
            </a:extLst>
          </p:cNvPr>
          <p:cNvGrpSpPr/>
          <p:nvPr/>
        </p:nvGrpSpPr>
        <p:grpSpPr>
          <a:xfrm>
            <a:off x="7534936" y="5924471"/>
            <a:ext cx="664200" cy="420480"/>
            <a:chOff x="7534936" y="5924471"/>
            <a:chExt cx="66420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14:cNvPr>
                <p14:cNvContentPartPr/>
                <p14:nvPr/>
              </p14:nvContentPartPr>
              <p14:xfrm>
                <a:off x="7534936" y="5947511"/>
                <a:ext cx="122400" cy="22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19456" y="5932031"/>
                  <a:ext cx="153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14:cNvPr>
                <p14:cNvContentPartPr/>
                <p14:nvPr/>
              </p14:nvContentPartPr>
              <p14:xfrm>
                <a:off x="7748056" y="6050111"/>
                <a:ext cx="1152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32936" y="6034991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14:cNvPr>
                <p14:cNvContentPartPr/>
                <p14:nvPr/>
              </p14:nvContentPartPr>
              <p14:xfrm>
                <a:off x="7821856" y="6000071"/>
                <a:ext cx="243360" cy="16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06376" y="5984591"/>
                  <a:ext cx="273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14:cNvPr>
                <p14:cNvContentPartPr/>
                <p14:nvPr/>
              </p14:nvContentPartPr>
              <p14:xfrm>
                <a:off x="7950376" y="6056951"/>
                <a:ext cx="67320" cy="19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34896" y="6041831"/>
                  <a:ext cx="97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14:cNvPr>
                <p14:cNvContentPartPr/>
                <p14:nvPr/>
              </p14:nvContentPartPr>
              <p14:xfrm>
                <a:off x="7979896" y="5924471"/>
                <a:ext cx="219240" cy="42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64776" y="5909351"/>
                  <a:ext cx="2494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123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7" y="795362"/>
            <a:ext cx="9239717" cy="5447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07" y="73628"/>
            <a:ext cx="5521284" cy="72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72" y="6087043"/>
            <a:ext cx="2589629" cy="4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482"/>
            <a:ext cx="12192000" cy="48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3" y="115094"/>
            <a:ext cx="10144125" cy="38862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150" y="3845725"/>
            <a:ext cx="4894235" cy="31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9" y="164298"/>
            <a:ext cx="11120212" cy="5669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18" y="5968934"/>
            <a:ext cx="6814038" cy="4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16" y="2268900"/>
            <a:ext cx="7972473" cy="197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29" y="4484146"/>
            <a:ext cx="8288245" cy="16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9" y="97195"/>
            <a:ext cx="11354314" cy="60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4" y="160812"/>
            <a:ext cx="10203443" cy="5821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48" y="4001294"/>
            <a:ext cx="3398557" cy="10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Run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209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run=?? &gt; We can run inside(+) or outside (-) 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0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2" imgW="2057400" imgH="482600" progId="Equation.3">
                  <p:embed/>
                </p:oleObj>
              </mc:Choice>
              <mc:Fallback>
                <p:oleObj name="สมการ" r:id="rId2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1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4" imgW="2654300" imgH="292100" progId="Equation.3">
                  <p:embed/>
                </p:oleObj>
              </mc:Choice>
              <mc:Fallback>
                <p:oleObj name="สมการ" r:id="rId4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6" imgW="2679700" imgH="292100" progId="Equation.3">
                  <p:embed/>
                </p:oleObj>
              </mc:Choice>
              <mc:Fallback>
                <p:oleObj name="สมการ" r:id="rId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8" imgW="114151" imgH="215619" progId="Equation.3">
                  <p:embed/>
                </p:oleObj>
              </mc:Choice>
              <mc:Fallback>
                <p:oleObj name="สมการ" r:id="rId8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4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0" imgW="2590800" imgH="292100" progId="Equation.3">
                  <p:embed/>
                </p:oleObj>
              </mc:Choice>
              <mc:Fallback>
                <p:oleObj name="สมการ" r:id="rId10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5" name="TextBox 11"/>
          <p:cNvSpPr txBox="1">
            <a:spLocks noChangeArrowheads="1"/>
          </p:cNvSpPr>
          <p:nvPr/>
        </p:nvSpPr>
        <p:spPr bwMode="auto">
          <a:xfrm>
            <a:off x="8399464" y="4221163"/>
            <a:ext cx="204787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5-NN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inside(-)</a:t>
            </a:r>
            <a:endParaRPr lang="th-TH" sz="1200" dirty="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6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2" imgW="114151" imgH="215619" progId="Equation.3">
                  <p:embed/>
                </p:oleObj>
              </mc:Choice>
              <mc:Fallback>
                <p:oleObj name="สมการ" r:id="rId12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7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3" imgW="2476500" imgH="292100" progId="Equation.3">
                  <p:embed/>
                </p:oleObj>
              </mc:Choice>
              <mc:Fallback>
                <p:oleObj name="สมการ" r:id="rId13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5" imgW="2679700" imgH="292100" progId="Equation.3">
                  <p:embed/>
                </p:oleObj>
              </mc:Choice>
              <mc:Fallback>
                <p:oleObj name="สมการ" r:id="rId15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5859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Discrete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040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Rainfall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5.1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233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Rainfall =?? &gt;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34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2" imgW="2057400" imgH="482600" progId="Equation.3">
                  <p:embed/>
                </p:oleObj>
              </mc:Choice>
              <mc:Fallback>
                <p:oleObj name="สมการ" r:id="rId2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5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4" imgW="2654300" imgH="292100" progId="Equation.3">
                  <p:embed/>
                </p:oleObj>
              </mc:Choice>
              <mc:Fallback>
                <p:oleObj name="สมการ" r:id="rId4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6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6" imgW="2679700" imgH="292100" progId="Equation.3">
                  <p:embed/>
                </p:oleObj>
              </mc:Choice>
              <mc:Fallback>
                <p:oleObj name="สมการ" r:id="rId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7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8" imgW="114151" imgH="215619" progId="Equation.3">
                  <p:embed/>
                </p:oleObj>
              </mc:Choice>
              <mc:Fallback>
                <p:oleObj name="สมการ" r:id="rId8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8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0" imgW="2590800" imgH="292100" progId="Equation.3">
                  <p:embed/>
                </p:oleObj>
              </mc:Choice>
              <mc:Fallback>
                <p:oleObj name="สมการ" r:id="rId10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9" name="TextBox 11"/>
          <p:cNvSpPr txBox="1">
            <a:spLocks noChangeArrowheads="1"/>
          </p:cNvSpPr>
          <p:nvPr/>
        </p:nvSpPr>
        <p:spPr bwMode="auto">
          <a:xfrm>
            <a:off x="8183564" y="2997200"/>
            <a:ext cx="2268537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5.1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(5.1+3.2)/2 = 4.15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(5.1+15.5+3.2)/3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= 7.9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(5.1+15.5+3.2+12.0)/4 = 8.95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5-NN (x1,x2,x3, 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(5.1+15.5+3.2+20.2+12.0)/5 = 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11.2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40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2" imgW="114151" imgH="215619" progId="Equation.3">
                  <p:embed/>
                </p:oleObj>
              </mc:Choice>
              <mc:Fallback>
                <p:oleObj name="สมการ" r:id="rId12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1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3" imgW="2476500" imgH="292100" progId="Equation.3">
                  <p:embed/>
                </p:oleObj>
              </mc:Choice>
              <mc:Fallback>
                <p:oleObj name="สมการ" r:id="rId13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2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5" imgW="2679700" imgH="292100" progId="Equation.3">
                  <p:embed/>
                </p:oleObj>
              </mc:Choice>
              <mc:Fallback>
                <p:oleObj name="สมการ" r:id="rId15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3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254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Real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2058CB-4697-AA4F-9678-507D2AF7D8D0}"/>
              </a:ext>
            </a:extLst>
          </p:cNvPr>
          <p:cNvGrpSpPr/>
          <p:nvPr/>
        </p:nvGrpSpPr>
        <p:grpSpPr>
          <a:xfrm>
            <a:off x="6123736" y="4177031"/>
            <a:ext cx="1211040" cy="74160"/>
            <a:chOff x="6123736" y="4177031"/>
            <a:chExt cx="121104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14:cNvPr>
                <p14:cNvContentPartPr/>
                <p14:nvPr/>
              </p14:nvContentPartPr>
              <p14:xfrm>
                <a:off x="6148936" y="4177031"/>
                <a:ext cx="966600" cy="4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33456" y="4161911"/>
                  <a:ext cx="996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14:cNvPr>
                <p14:cNvContentPartPr/>
                <p14:nvPr/>
              </p14:nvContentPartPr>
              <p14:xfrm>
                <a:off x="6123736" y="4212671"/>
                <a:ext cx="1211040" cy="3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08256" y="4197191"/>
                  <a:ext cx="12416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3B481B-0C17-A447-A277-31AB09ED5186}"/>
              </a:ext>
            </a:extLst>
          </p:cNvPr>
          <p:cNvGrpSpPr/>
          <p:nvPr/>
        </p:nvGrpSpPr>
        <p:grpSpPr>
          <a:xfrm>
            <a:off x="3290176" y="4408871"/>
            <a:ext cx="212400" cy="340920"/>
            <a:chOff x="3290176" y="4408871"/>
            <a:chExt cx="2124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14:cNvPr>
                <p14:cNvContentPartPr/>
                <p14:nvPr/>
              </p14:nvContentPartPr>
              <p14:xfrm>
                <a:off x="3374776" y="4471871"/>
                <a:ext cx="7920" cy="11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9296" y="4456391"/>
                  <a:ext cx="38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14:cNvPr>
                <p14:cNvContentPartPr/>
                <p14:nvPr/>
              </p14:nvContentPartPr>
              <p14:xfrm>
                <a:off x="3290176" y="4408871"/>
                <a:ext cx="212400" cy="34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4696" y="4393751"/>
                  <a:ext cx="24300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3DF034-8BC9-1A4B-A4A2-D682F9918C0E}"/>
              </a:ext>
            </a:extLst>
          </p:cNvPr>
          <p:cNvGrpSpPr/>
          <p:nvPr/>
        </p:nvGrpSpPr>
        <p:grpSpPr>
          <a:xfrm>
            <a:off x="3338416" y="5719631"/>
            <a:ext cx="224280" cy="293040"/>
            <a:chOff x="3338416" y="5719631"/>
            <a:chExt cx="2242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14:cNvPr>
                <p14:cNvContentPartPr/>
                <p14:nvPr/>
              </p14:nvContentPartPr>
              <p14:xfrm>
                <a:off x="3338416" y="5809271"/>
                <a:ext cx="17172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3296" y="5793791"/>
                  <a:ext cx="20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14:cNvPr>
                <p14:cNvContentPartPr/>
                <p14:nvPr/>
              </p14:nvContentPartPr>
              <p14:xfrm>
                <a:off x="3410056" y="5719631"/>
                <a:ext cx="152640" cy="29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4576" y="5704511"/>
                  <a:ext cx="18324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14:cNvPr>
              <p14:cNvContentPartPr/>
              <p14:nvPr/>
            </p14:nvContentPartPr>
            <p14:xfrm>
              <a:off x="3305296" y="4912871"/>
              <a:ext cx="89280" cy="19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0176" y="4897391"/>
                <a:ext cx="11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14:cNvPr>
              <p14:cNvContentPartPr/>
              <p14:nvPr/>
            </p14:nvContentPartPr>
            <p14:xfrm>
              <a:off x="3271456" y="4875071"/>
              <a:ext cx="196920" cy="387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56336" y="4859591"/>
                <a:ext cx="2271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14:cNvPr>
              <p14:cNvContentPartPr/>
              <p14:nvPr/>
            </p14:nvContentPartPr>
            <p14:xfrm>
              <a:off x="3343816" y="6263591"/>
              <a:ext cx="168480" cy="12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8696" y="6248471"/>
                <a:ext cx="199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14:cNvPr>
              <p14:cNvContentPartPr/>
              <p14:nvPr/>
            </p14:nvContentPartPr>
            <p14:xfrm>
              <a:off x="3427336" y="6279791"/>
              <a:ext cx="4680" cy="177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2216" y="6264311"/>
                <a:ext cx="35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14:cNvPr>
              <p14:cNvContentPartPr/>
              <p14:nvPr/>
            </p14:nvContentPartPr>
            <p14:xfrm>
              <a:off x="3367216" y="6206711"/>
              <a:ext cx="221400" cy="358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51736" y="6191231"/>
                <a:ext cx="2520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14:cNvPr>
              <p14:cNvContentPartPr/>
              <p14:nvPr/>
            </p14:nvContentPartPr>
            <p14:xfrm>
              <a:off x="3304216" y="5479151"/>
              <a:ext cx="108000" cy="10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9096" y="5464031"/>
                <a:ext cx="138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14:cNvPr>
              <p14:cNvContentPartPr/>
              <p14:nvPr/>
            </p14:nvContentPartPr>
            <p14:xfrm>
              <a:off x="3334096" y="5421911"/>
              <a:ext cx="72720" cy="5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18976" y="5406791"/>
                <a:ext cx="103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14:cNvPr>
              <p14:cNvContentPartPr/>
              <p14:nvPr/>
            </p14:nvContentPartPr>
            <p14:xfrm>
              <a:off x="3324016" y="5341991"/>
              <a:ext cx="227880" cy="46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08896" y="5326871"/>
                <a:ext cx="25848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48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215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สมการ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Euclidean Distance</vt:lpstr>
      <vt:lpstr>Euclidean Distance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10</cp:revision>
  <dcterms:created xsi:type="dcterms:W3CDTF">2022-01-17T11:15:40Z</dcterms:created>
  <dcterms:modified xsi:type="dcterms:W3CDTF">2022-05-17T01:52:21Z</dcterms:modified>
</cp:coreProperties>
</file>